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30"/>
  </p:notesMasterIdLst>
  <p:handoutMasterIdLst>
    <p:handoutMasterId r:id="rId31"/>
  </p:handoutMasterIdLst>
  <p:sldIdLst>
    <p:sldId id="256" r:id="rId2"/>
    <p:sldId id="508" r:id="rId3"/>
    <p:sldId id="329" r:id="rId4"/>
    <p:sldId id="328" r:id="rId5"/>
    <p:sldId id="340" r:id="rId6"/>
    <p:sldId id="431" r:id="rId7"/>
    <p:sldId id="432" r:id="rId8"/>
    <p:sldId id="433" r:id="rId9"/>
    <p:sldId id="434" r:id="rId10"/>
    <p:sldId id="426" r:id="rId11"/>
    <p:sldId id="302" r:id="rId12"/>
    <p:sldId id="427" r:id="rId13"/>
    <p:sldId id="315" r:id="rId14"/>
    <p:sldId id="316" r:id="rId15"/>
    <p:sldId id="331" r:id="rId16"/>
    <p:sldId id="318" r:id="rId17"/>
    <p:sldId id="330" r:id="rId18"/>
    <p:sldId id="317" r:id="rId19"/>
    <p:sldId id="332" r:id="rId20"/>
    <p:sldId id="428" r:id="rId21"/>
    <p:sldId id="333" r:id="rId22"/>
    <p:sldId id="324" r:id="rId23"/>
    <p:sldId id="334" r:id="rId24"/>
    <p:sldId id="429" r:id="rId25"/>
    <p:sldId id="335" r:id="rId26"/>
    <p:sldId id="268" r:id="rId27"/>
    <p:sldId id="435" r:id="rId28"/>
    <p:sldId id="425" r:id="rId29"/>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71" d="100"/>
          <a:sy n="71" d="100"/>
        </p:scale>
        <p:origin x="1092" y="5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430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430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430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3917F46-3E08-8B45-993B-B96CE388847C}"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9F79EE3-DA01-0A45-B9DF-903C9C425D4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kumimoji="1"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B7C49CD-3180-1A4C-9ACB-6C8EB33DAB09}" type="slidenum">
              <a:rPr lang="en-US" altLang="ja-JP"/>
              <a:pPr/>
              <a:t>1</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D5E6519-7976-F2C5-7C89-B3B5326859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E7E8ADC-0E25-4351-821C-F985322CFA3C}" type="slidenum">
              <a:rPr lang="en-US" altLang="ja-JP" sz="1200"/>
              <a:pPr/>
              <a:t>10</a:t>
            </a:fld>
            <a:endParaRPr lang="en-US" altLang="ja-JP" sz="1200"/>
          </a:p>
        </p:txBody>
      </p:sp>
      <p:sp>
        <p:nvSpPr>
          <p:cNvPr id="28675" name="Rectangle 2">
            <a:extLst>
              <a:ext uri="{FF2B5EF4-FFF2-40B4-BE49-F238E27FC236}">
                <a16:creationId xmlns:a16="http://schemas.microsoft.com/office/drawing/2014/main" id="{CAF2BEBF-C35D-9B20-34DD-5D9094176A11}"/>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6114A46-AB73-26EF-F842-1964DC0701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C16F0470-9A20-F097-19C1-3EAC48CEF8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1C9038A-4E4F-4261-9AAC-3F770AABDC37}" type="slidenum">
              <a:rPr lang="en-US" altLang="ja-JP" sz="1200"/>
              <a:pPr/>
              <a:t>11</a:t>
            </a:fld>
            <a:endParaRPr lang="en-US" altLang="ja-JP" sz="1200"/>
          </a:p>
        </p:txBody>
      </p:sp>
      <p:sp>
        <p:nvSpPr>
          <p:cNvPr id="30723" name="Rectangle 2">
            <a:extLst>
              <a:ext uri="{FF2B5EF4-FFF2-40B4-BE49-F238E27FC236}">
                <a16:creationId xmlns:a16="http://schemas.microsoft.com/office/drawing/2014/main" id="{281930F3-467B-9DEF-8476-700E8B50035F}"/>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E082593D-2E2F-CA28-A3CE-2F4C3B4EFA3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BC22D615-436C-0298-7BD3-AA8A26FED6D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953798A3-2B01-4BF7-B9A7-802AC839869D}" type="slidenum">
              <a:rPr lang="en-US" altLang="ja-JP" sz="1200"/>
              <a:pPr/>
              <a:t>12</a:t>
            </a:fld>
            <a:endParaRPr lang="en-US" altLang="ja-JP" sz="1200"/>
          </a:p>
        </p:txBody>
      </p:sp>
      <p:sp>
        <p:nvSpPr>
          <p:cNvPr id="32771" name="Rectangle 2">
            <a:extLst>
              <a:ext uri="{FF2B5EF4-FFF2-40B4-BE49-F238E27FC236}">
                <a16:creationId xmlns:a16="http://schemas.microsoft.com/office/drawing/2014/main" id="{913A728A-E7E3-8531-384C-9DF11FA01051}"/>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72743AEC-EE4D-19B4-A6A8-374D6C89154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1242063A-B7CB-D9D3-BF34-D741D53EF84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CAD0B4B4-4A9F-408E-A934-DE1064C80486}" type="slidenum">
              <a:rPr lang="en-US" altLang="ja-JP" sz="1200"/>
              <a:pPr/>
              <a:t>20</a:t>
            </a:fld>
            <a:endParaRPr lang="en-US" altLang="ja-JP" sz="1200"/>
          </a:p>
        </p:txBody>
      </p:sp>
      <p:sp>
        <p:nvSpPr>
          <p:cNvPr id="41987" name="Rectangle 2">
            <a:extLst>
              <a:ext uri="{FF2B5EF4-FFF2-40B4-BE49-F238E27FC236}">
                <a16:creationId xmlns:a16="http://schemas.microsoft.com/office/drawing/2014/main" id="{BBA4F7BA-6790-C98E-D5F0-D85EC315AFD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93A69582-D94B-E8FE-DD30-2B7942BE26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4B782-194B-576A-170B-1E0D901E25A4}"/>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179DF4E3-1868-2978-5166-2FEA9E460676}"/>
              </a:ext>
            </a:extLst>
          </p:cNvPr>
          <p:cNvSpPr>
            <a:spLocks noGrp="1" noChangeArrowheads="1"/>
          </p:cNvSpPr>
          <p:nvPr>
            <p:ph type="sldNum" sz="quarter" idx="5"/>
          </p:nvPr>
        </p:nvSpPr>
        <p:spPr>
          <a:noFill/>
        </p:spPr>
        <p:txBody>
          <a:bodyPr/>
          <a:lstStyle/>
          <a:p>
            <a:fld id="{DD24928F-BF97-6A40-AC82-8F5F6B65101F}" type="slidenum">
              <a:rPr lang="en-US" altLang="ja-JP"/>
              <a:pPr/>
              <a:t>26</a:t>
            </a:fld>
            <a:endParaRPr lang="en-US" altLang="ja-JP"/>
          </a:p>
        </p:txBody>
      </p:sp>
      <p:sp>
        <p:nvSpPr>
          <p:cNvPr id="18435" name="Rectangle 2">
            <a:extLst>
              <a:ext uri="{FF2B5EF4-FFF2-40B4-BE49-F238E27FC236}">
                <a16:creationId xmlns:a16="http://schemas.microsoft.com/office/drawing/2014/main" id="{B89A6863-3A89-1467-5BE8-9FCDD633B61E}"/>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0A37CCF-E051-5C8B-C426-A1EE3BD22A8E}"/>
              </a:ext>
            </a:extLst>
          </p:cNvPr>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24384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4B782-194B-576A-170B-1E0D901E25A4}"/>
            </a:ext>
          </a:extLst>
        </p:cNvPr>
        <p:cNvGrpSpPr/>
        <p:nvPr/>
      </p:nvGrpSpPr>
      <p:grpSpPr>
        <a:xfrm>
          <a:off x="0" y="0"/>
          <a:ext cx="0" cy="0"/>
          <a:chOff x="0" y="0"/>
          <a:chExt cx="0" cy="0"/>
        </a:xfrm>
      </p:grpSpPr>
      <p:sp>
        <p:nvSpPr>
          <p:cNvPr id="18434" name="Rectangle 7">
            <a:extLst>
              <a:ext uri="{FF2B5EF4-FFF2-40B4-BE49-F238E27FC236}">
                <a16:creationId xmlns:a16="http://schemas.microsoft.com/office/drawing/2014/main" id="{179DF4E3-1868-2978-5166-2FEA9E460676}"/>
              </a:ext>
            </a:extLst>
          </p:cNvPr>
          <p:cNvSpPr>
            <a:spLocks noGrp="1" noChangeArrowheads="1"/>
          </p:cNvSpPr>
          <p:nvPr>
            <p:ph type="sldNum" sz="quarter" idx="5"/>
          </p:nvPr>
        </p:nvSpPr>
        <p:spPr>
          <a:noFill/>
        </p:spPr>
        <p:txBody>
          <a:bodyPr/>
          <a:lstStyle/>
          <a:p>
            <a:fld id="{DD24928F-BF97-6A40-AC82-8F5F6B65101F}" type="slidenum">
              <a:rPr lang="en-US" altLang="ja-JP"/>
              <a:pPr/>
              <a:t>27</a:t>
            </a:fld>
            <a:endParaRPr lang="en-US" altLang="ja-JP"/>
          </a:p>
        </p:txBody>
      </p:sp>
      <p:sp>
        <p:nvSpPr>
          <p:cNvPr id="18435" name="Rectangle 2">
            <a:extLst>
              <a:ext uri="{FF2B5EF4-FFF2-40B4-BE49-F238E27FC236}">
                <a16:creationId xmlns:a16="http://schemas.microsoft.com/office/drawing/2014/main" id="{B89A6863-3A89-1467-5BE8-9FCDD633B61E}"/>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0A37CCF-E051-5C8B-C426-A1EE3BD22A8E}"/>
              </a:ext>
            </a:extLst>
          </p:cNvPr>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194384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28</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8B6517C-CAF1-770E-CD38-D9A0503038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B049E3C7-E9CA-4C45-B308-49763A16A557}" type="slidenum">
              <a:rPr lang="en-US" altLang="ja-JP" sz="1200"/>
              <a:pPr/>
              <a:t>2</a:t>
            </a:fld>
            <a:endParaRPr lang="en-US" altLang="ja-JP" sz="1200"/>
          </a:p>
        </p:txBody>
      </p:sp>
      <p:sp>
        <p:nvSpPr>
          <p:cNvPr id="32771" name="Rectangle 2">
            <a:extLst>
              <a:ext uri="{FF2B5EF4-FFF2-40B4-BE49-F238E27FC236}">
                <a16:creationId xmlns:a16="http://schemas.microsoft.com/office/drawing/2014/main" id="{CFFDBD11-40B7-D9D1-8C7F-79EC6BC58070}"/>
              </a:ext>
            </a:extLst>
          </p:cNvPr>
          <p:cNvSpPr>
            <a:spLocks noGrp="1" noRot="1" noChangeAspect="1" noChangeArrowheads="1"/>
          </p:cNvSpPr>
          <p:nvPr>
            <p:ph type="sldImg"/>
          </p:nvPr>
        </p:nvSpPr>
        <p:spPr>
          <a:solidFill>
            <a:srgbClr val="FFFFFF"/>
          </a:solidFill>
          <a:ln/>
        </p:spPr>
      </p:sp>
      <p:sp>
        <p:nvSpPr>
          <p:cNvPr id="32772" name="Rectangle 3">
            <a:extLst>
              <a:ext uri="{FF2B5EF4-FFF2-40B4-BE49-F238E27FC236}">
                <a16:creationId xmlns:a16="http://schemas.microsoft.com/office/drawing/2014/main" id="{0C14A882-BBA2-198B-7F81-162732F854EB}"/>
              </a:ext>
            </a:extLst>
          </p:cNvPr>
          <p:cNvSpPr>
            <a:spLocks noGrp="1" noChangeArrowheads="1"/>
          </p:cNvSpPr>
          <p:nvPr>
            <p:ph type="body" idx="1"/>
          </p:nvPr>
        </p:nvSpPr>
        <p:spPr>
          <a:solidFill>
            <a:srgbClr val="FFFFFF"/>
          </a:solidFill>
          <a:ln>
            <a:solidFill>
              <a:srgbClr val="000000"/>
            </a:solidFill>
          </a:ln>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6D20DE3-5653-97AD-D91A-4670A2FFE70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0C7116E-24EB-41EE-A9B3-63532D75B1D1}" type="slidenum">
              <a:rPr lang="en-US" altLang="ja-JP" sz="1200"/>
              <a:pPr/>
              <a:t>3</a:t>
            </a:fld>
            <a:endParaRPr lang="en-US" altLang="ja-JP" sz="1200"/>
          </a:p>
        </p:txBody>
      </p:sp>
      <p:sp>
        <p:nvSpPr>
          <p:cNvPr id="18435" name="Rectangle 2">
            <a:extLst>
              <a:ext uri="{FF2B5EF4-FFF2-40B4-BE49-F238E27FC236}">
                <a16:creationId xmlns:a16="http://schemas.microsoft.com/office/drawing/2014/main" id="{2D216F40-A7A8-131A-BAD5-29A10954CE70}"/>
              </a:ext>
            </a:extLst>
          </p:cNvPr>
          <p:cNvSpPr>
            <a:spLocks noGrp="1" noRot="1" noChangeAspect="1" noChangeArrowheads="1"/>
          </p:cNvSpPr>
          <p:nvPr>
            <p:ph type="sldImg"/>
          </p:nvPr>
        </p:nvSpPr>
        <p:spPr>
          <a:solidFill>
            <a:srgbClr val="FFFFFF"/>
          </a:solidFill>
          <a:ln/>
        </p:spPr>
      </p:sp>
      <p:sp>
        <p:nvSpPr>
          <p:cNvPr id="18436" name="Rectangle 3">
            <a:extLst>
              <a:ext uri="{FF2B5EF4-FFF2-40B4-BE49-F238E27FC236}">
                <a16:creationId xmlns:a16="http://schemas.microsoft.com/office/drawing/2014/main" id="{3BFD6520-ED3A-1D35-437B-6AC85957BD3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79CA460-A400-2C42-40E5-32085C61FF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02ECDF2-FB2D-4C2C-A280-FAC108B2AECF}" type="slidenum">
              <a:rPr lang="en-US" altLang="ja-JP" sz="1200"/>
              <a:pPr/>
              <a:t>4</a:t>
            </a:fld>
            <a:endParaRPr lang="en-US" altLang="ja-JP" sz="1200"/>
          </a:p>
        </p:txBody>
      </p:sp>
      <p:sp>
        <p:nvSpPr>
          <p:cNvPr id="22531" name="Rectangle 2">
            <a:extLst>
              <a:ext uri="{FF2B5EF4-FFF2-40B4-BE49-F238E27FC236}">
                <a16:creationId xmlns:a16="http://schemas.microsoft.com/office/drawing/2014/main" id="{6A552B91-3974-0F49-B51C-7DC43EC71DE8}"/>
              </a:ext>
            </a:extLst>
          </p:cNvPr>
          <p:cNvSpPr>
            <a:spLocks noGrp="1" noRot="1" noChangeAspect="1" noChangeArrowheads="1"/>
          </p:cNvSpPr>
          <p:nvPr>
            <p:ph type="sldImg"/>
          </p:nvPr>
        </p:nvSpPr>
        <p:spPr>
          <a:solidFill>
            <a:srgbClr val="FFFFFF"/>
          </a:solidFill>
          <a:ln/>
        </p:spPr>
      </p:sp>
      <p:sp>
        <p:nvSpPr>
          <p:cNvPr id="22532" name="Rectangle 3">
            <a:extLst>
              <a:ext uri="{FF2B5EF4-FFF2-40B4-BE49-F238E27FC236}">
                <a16:creationId xmlns:a16="http://schemas.microsoft.com/office/drawing/2014/main" id="{6509FB38-7A2A-CF64-D7E3-511FE45334E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D2E1C935-F53F-CD0A-840A-1589266A722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3A09A7E2-3761-46CF-979B-C0563FE08932}" type="slidenum">
              <a:rPr lang="en-US" altLang="ja-JP" sz="1200"/>
              <a:pPr/>
              <a:t>5</a:t>
            </a:fld>
            <a:endParaRPr lang="en-US" altLang="ja-JP" sz="1200"/>
          </a:p>
        </p:txBody>
      </p:sp>
      <p:sp>
        <p:nvSpPr>
          <p:cNvPr id="20483" name="Rectangle 2">
            <a:extLst>
              <a:ext uri="{FF2B5EF4-FFF2-40B4-BE49-F238E27FC236}">
                <a16:creationId xmlns:a16="http://schemas.microsoft.com/office/drawing/2014/main" id="{C1885A44-A2B5-AF69-F187-695E1D2DD576}"/>
              </a:ext>
            </a:extLst>
          </p:cNvPr>
          <p:cNvSpPr>
            <a:spLocks noGrp="1" noRot="1" noChangeAspect="1" noChangeArrowheads="1"/>
          </p:cNvSpPr>
          <p:nvPr>
            <p:ph type="sldImg"/>
          </p:nvPr>
        </p:nvSpPr>
        <p:spPr>
          <a:solidFill>
            <a:srgbClr val="FFFFFF"/>
          </a:solidFill>
          <a:ln/>
        </p:spPr>
      </p:sp>
      <p:sp>
        <p:nvSpPr>
          <p:cNvPr id="20484" name="Rectangle 3">
            <a:extLst>
              <a:ext uri="{FF2B5EF4-FFF2-40B4-BE49-F238E27FC236}">
                <a16:creationId xmlns:a16="http://schemas.microsoft.com/office/drawing/2014/main" id="{D1D995B1-2230-67FD-F5A5-B39998151E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D5E6519-7976-F2C5-7C89-B3B5326859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E7E8ADC-0E25-4351-821C-F985322CFA3C}" type="slidenum">
              <a:rPr lang="en-US" altLang="ja-JP" sz="1200"/>
              <a:pPr/>
              <a:t>6</a:t>
            </a:fld>
            <a:endParaRPr lang="en-US" altLang="ja-JP" sz="1200"/>
          </a:p>
        </p:txBody>
      </p:sp>
      <p:sp>
        <p:nvSpPr>
          <p:cNvPr id="28675" name="Rectangle 2">
            <a:extLst>
              <a:ext uri="{FF2B5EF4-FFF2-40B4-BE49-F238E27FC236}">
                <a16:creationId xmlns:a16="http://schemas.microsoft.com/office/drawing/2014/main" id="{CAF2BEBF-C35D-9B20-34DD-5D9094176A11}"/>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6114A46-AB73-26EF-F842-1964DC0701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556032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D5E6519-7976-F2C5-7C89-B3B5326859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E7E8ADC-0E25-4351-821C-F985322CFA3C}" type="slidenum">
              <a:rPr lang="en-US" altLang="ja-JP" sz="1200"/>
              <a:pPr/>
              <a:t>7</a:t>
            </a:fld>
            <a:endParaRPr lang="en-US" altLang="ja-JP" sz="1200"/>
          </a:p>
        </p:txBody>
      </p:sp>
      <p:sp>
        <p:nvSpPr>
          <p:cNvPr id="28675" name="Rectangle 2">
            <a:extLst>
              <a:ext uri="{FF2B5EF4-FFF2-40B4-BE49-F238E27FC236}">
                <a16:creationId xmlns:a16="http://schemas.microsoft.com/office/drawing/2014/main" id="{CAF2BEBF-C35D-9B20-34DD-5D9094176A11}"/>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6114A46-AB73-26EF-F842-1964DC0701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885827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D5E6519-7976-F2C5-7C89-B3B5326859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E7E8ADC-0E25-4351-821C-F985322CFA3C}" type="slidenum">
              <a:rPr lang="en-US" altLang="ja-JP" sz="1200"/>
              <a:pPr/>
              <a:t>8</a:t>
            </a:fld>
            <a:endParaRPr lang="en-US" altLang="ja-JP" sz="1200"/>
          </a:p>
        </p:txBody>
      </p:sp>
      <p:sp>
        <p:nvSpPr>
          <p:cNvPr id="28675" name="Rectangle 2">
            <a:extLst>
              <a:ext uri="{FF2B5EF4-FFF2-40B4-BE49-F238E27FC236}">
                <a16:creationId xmlns:a16="http://schemas.microsoft.com/office/drawing/2014/main" id="{CAF2BEBF-C35D-9B20-34DD-5D9094176A11}"/>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6114A46-AB73-26EF-F842-1964DC0701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729685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D5E6519-7976-F2C5-7C89-B3B5326859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E7E8ADC-0E25-4351-821C-F985322CFA3C}" type="slidenum">
              <a:rPr lang="en-US" altLang="ja-JP" sz="1200"/>
              <a:pPr/>
              <a:t>9</a:t>
            </a:fld>
            <a:endParaRPr lang="en-US" altLang="ja-JP" sz="1200"/>
          </a:p>
        </p:txBody>
      </p:sp>
      <p:sp>
        <p:nvSpPr>
          <p:cNvPr id="28675" name="Rectangle 2">
            <a:extLst>
              <a:ext uri="{FF2B5EF4-FFF2-40B4-BE49-F238E27FC236}">
                <a16:creationId xmlns:a16="http://schemas.microsoft.com/office/drawing/2014/main" id="{CAF2BEBF-C35D-9B20-34DD-5D9094176A11}"/>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6114A46-AB73-26EF-F842-1964DC0701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585698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a:t>
            </a:r>
            <a:r>
              <a:rPr lang="en-US" altLang="ja-JP"/>
              <a:t> </a:t>
            </a:r>
            <a:r>
              <a:rPr lang="ja-JP" altLang="en-US"/>
              <a:t>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ja-JP" altLang="en-US"/>
              <a:t>マスタ</a:t>
            </a:r>
            <a:r>
              <a:rPr lang="en-US" altLang="ja-JP"/>
              <a:t> </a:t>
            </a:r>
            <a:r>
              <a:rPr lang="ja-JP" altLang="en-US"/>
              <a:t>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C8E6369-E172-4648-8269-120DABE5E57E}"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3440CC18-CE7B-284A-8E63-967017DA3EC9}"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FC616873-8FC7-2E49-909E-6018C751F7D5}"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4178C75B-C2D6-C74B-9410-83E1048D7CDC}"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9788AA56-D21C-814C-A9BC-C00099445768}"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123711AE-760D-B94A-BA95-F76DD60E6E86}"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D48B3972-D498-4942-B520-E84A480AF1B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2A661EF4-69AC-E743-9536-31671A8829C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519DBC0D-7DEA-CF44-AEE5-CBCC489ECE7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AD0EECDB-F666-FA4B-919C-56FC7F0D3846}"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C32F9FF0-CAF9-6049-9A4B-1A6F2C6CE91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922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92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pPr>
              <a:defRPr/>
            </a:pPr>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2B0BAEB8-27B6-194D-AFB1-A48262D518E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74"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fontAlgn="base">
        <a:spcBef>
          <a:spcPct val="0"/>
        </a:spcBef>
        <a:spcAft>
          <a:spcPct val="0"/>
        </a:spcAft>
        <a:defRPr kumimoji="1" sz="3800">
          <a:solidFill>
            <a:schemeClr val="tx2"/>
          </a:solidFill>
          <a:latin typeface="+mj-lt"/>
          <a:ea typeface="ＭＳ Ｐゴシック" charset="-128"/>
          <a:cs typeface="ＭＳ Ｐゴシック" charset="-128"/>
        </a:defRPr>
      </a:lvl1pPr>
      <a:lvl2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2pPr>
      <a:lvl3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3pPr>
      <a:lvl4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4pPr>
      <a:lvl5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fontAlgn="base">
        <a:spcBef>
          <a:spcPct val="20000"/>
        </a:spcBef>
        <a:spcAft>
          <a:spcPct val="0"/>
        </a:spcAft>
        <a:buClr>
          <a:schemeClr val="accent2"/>
        </a:buClr>
        <a:buFont typeface="Wingdings" charset="2"/>
        <a:buChar char="o"/>
        <a:defRPr kumimoji="1" sz="3000">
          <a:solidFill>
            <a:schemeClr val="tx1"/>
          </a:solidFill>
          <a:latin typeface="+mn-lt"/>
          <a:ea typeface="ＭＳ Ｐゴシック" charset="-128"/>
          <a:cs typeface="ＭＳ Ｐゴシック" charset="-128"/>
        </a:defRPr>
      </a:lvl1pPr>
      <a:lvl2pPr marL="908050" indent="-436563" algn="l" rtl="0" fontAlgn="base">
        <a:spcBef>
          <a:spcPct val="20000"/>
        </a:spcBef>
        <a:spcAft>
          <a:spcPct val="0"/>
        </a:spcAft>
        <a:buClr>
          <a:schemeClr val="accent2"/>
        </a:buClr>
        <a:buFont typeface="Wingdings" charset="2"/>
        <a:buChar char="n"/>
        <a:defRPr kumimoji="1" sz="2600">
          <a:solidFill>
            <a:schemeClr val="tx1"/>
          </a:solidFill>
          <a:latin typeface="+mn-lt"/>
          <a:ea typeface="ＭＳ Ｐゴシック" charset="-128"/>
        </a:defRPr>
      </a:lvl2pPr>
      <a:lvl3pPr marL="1304925" indent="-395288" algn="l" rtl="0" fontAlgn="base">
        <a:spcBef>
          <a:spcPct val="20000"/>
        </a:spcBef>
        <a:spcAft>
          <a:spcPct val="0"/>
        </a:spcAft>
        <a:buClr>
          <a:schemeClr val="accent2"/>
        </a:buClr>
        <a:buFont typeface="Wingdings" charset="2"/>
        <a:buChar char="o"/>
        <a:defRPr kumimoji="1" sz="2300">
          <a:solidFill>
            <a:schemeClr val="tx1"/>
          </a:solidFill>
          <a:latin typeface="+mn-lt"/>
          <a:ea typeface="ＭＳ Ｐゴシック" charset="-128"/>
        </a:defRPr>
      </a:lvl3pPr>
      <a:lvl4pPr marL="1693863" indent="-387350" algn="l" rtl="0" fontAlgn="base">
        <a:spcBef>
          <a:spcPct val="20000"/>
        </a:spcBef>
        <a:spcAft>
          <a:spcPct val="0"/>
        </a:spcAft>
        <a:buClr>
          <a:schemeClr val="accent2"/>
        </a:buClr>
        <a:buFont typeface="Wingdings" charset="2"/>
        <a:buChar char="n"/>
        <a:defRPr kumimoji="1" sz="2000">
          <a:solidFill>
            <a:schemeClr val="tx1"/>
          </a:solidFill>
          <a:latin typeface="+mn-lt"/>
          <a:ea typeface="ＭＳ Ｐゴシック" charset="-128"/>
        </a:defRPr>
      </a:lvl4pPr>
      <a:lvl5pPr marL="20939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6pPr>
      <a:lvl7pPr marL="30083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7pPr>
      <a:lvl8pPr marL="34655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8pPr>
      <a:lvl9pPr marL="39227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outube.com/watch?v=nfssZrx25yI"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amazon.co.jp/%E3%82%A2%E3%83%80%E3%83%A0%E3%82%B9%E3%83%BB%E3%83%95%E3%82%A1%E3%83%9F%E3%83%AA%E3%83%BC%E5%85%A8%E9%9B%86-%E3%83%81%E3%83%A3%E3%83%BC%E3%83%AB%E3%82%BA-%E3%82%A2%E3%83%80%E3%83%A0%E3%82%B9/dp/4309205798/ref=sr_1_1?s=books&amp;ie=UTF8&amp;qid=1350279633&amp;sr=1-1"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ja.wikipedia.org/w/index.php?title=%E3%83%81%E3%83%A3%E3%83%BC%E3%83%AB%E3%82%BA%E3%83%BB%E3%82%A2%E3%83%80%E3%83%A0%E3%82%B9&amp;action=edit&amp;redlink=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Ij8rLIEQZG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watch?v=YWP9iSgeI_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U2HAmO6I8mQ"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hinchan-movie.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iga.com/movie/4212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kinokuniya.co.jp/f/dsg-01-978410117113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LIXqIU0Z4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jstage.jst.go.jp/article/chukobungaku/87/0/87_58/_pdf/-char/j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relax-job.com/more-health/7783#:~:text=%E3%80%90%E8%A7%A3%E8%AA%AC%E3%80%91%E5%AE%9A%E4%BD%8D%E5%AE%B6%E6%97%8F%E3%81%A8%E3%81%AF,%E3%81%A4%E3%81%8F%E3%81%A3%E3%81%9F%E5%AE%B6%E6%97%8F%E3%82%92%E3%81%84%E3%81%86%E3%80%8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12676" y="188640"/>
            <a:ext cx="8279804" cy="2016224"/>
          </a:xfrm>
        </p:spPr>
        <p:txBody>
          <a:bodyPr anchor="ctr" anchorCtr="0"/>
          <a:lstStyle/>
          <a:p>
            <a:r>
              <a:rPr lang="ja-JP" altLang="en-US" sz="3200" dirty="0">
                <a:solidFill>
                  <a:schemeClr val="tx1"/>
                </a:solidFill>
                <a:latin typeface="ＭＳ 明朝" charset="-128"/>
                <a:ea typeface="ＭＳ 明朝" charset="-128"/>
                <a:cs typeface="ＭＳ 明朝" charset="-128"/>
              </a:rPr>
              <a:t>第</a:t>
            </a:r>
            <a:r>
              <a:rPr lang="en-US" altLang="ja-JP" sz="3200" dirty="0">
                <a:solidFill>
                  <a:schemeClr val="tx1"/>
                </a:solidFill>
                <a:latin typeface="ＭＳ 明朝" charset="-128"/>
                <a:ea typeface="ＭＳ 明朝" charset="-128"/>
                <a:cs typeface="ＭＳ 明朝" charset="-128"/>
              </a:rPr>
              <a:t>3</a:t>
            </a:r>
            <a:r>
              <a:rPr lang="ja-JP" altLang="en-US" sz="3200" dirty="0">
                <a:solidFill>
                  <a:schemeClr val="tx1"/>
                </a:solidFill>
                <a:latin typeface="ＭＳ 明朝" charset="-128"/>
                <a:ea typeface="ＭＳ 明朝" charset="-128"/>
                <a:cs typeface="ＭＳ 明朝" charset="-128"/>
              </a:rPr>
              <a:t>回</a:t>
            </a:r>
            <a:r>
              <a:rPr lang="en-US" altLang="ja-JP" sz="3200" dirty="0">
                <a:solidFill>
                  <a:schemeClr val="tx1"/>
                </a:solidFill>
                <a:latin typeface="ＭＳ 明朝" charset="-128"/>
                <a:ea typeface="ＭＳ 明朝" charset="-128"/>
                <a:cs typeface="ＭＳ 明朝" charset="-128"/>
              </a:rPr>
              <a:t>【</a:t>
            </a:r>
            <a:r>
              <a:rPr lang="ja-JP" altLang="en-US" sz="3200" dirty="0">
                <a:solidFill>
                  <a:schemeClr val="tx1"/>
                </a:solidFill>
                <a:latin typeface="ＭＳ 明朝" charset="-128"/>
                <a:ea typeface="ＭＳ 明朝" charset="-128"/>
                <a:cs typeface="ＭＳ 明朝" charset="-128"/>
              </a:rPr>
              <a:t>家族分析の手がかり</a:t>
            </a:r>
            <a:r>
              <a:rPr lang="en-US" altLang="ja-JP" sz="3200" dirty="0">
                <a:solidFill>
                  <a:schemeClr val="tx1"/>
                </a:solidFill>
                <a:latin typeface="ＭＳ 明朝" charset="-128"/>
                <a:ea typeface="ＭＳ 明朝" charset="-128"/>
                <a:cs typeface="ＭＳ 明朝" charset="-128"/>
              </a:rPr>
              <a:t>】</a:t>
            </a:r>
            <a:r>
              <a:rPr lang="ja-JP" altLang="en-US" sz="3200" dirty="0">
                <a:solidFill>
                  <a:schemeClr val="tx1"/>
                </a:solidFill>
                <a:latin typeface="ＭＳ 明朝" charset="-128"/>
                <a:ea typeface="ＭＳ 明朝" charset="-128"/>
                <a:cs typeface="ＭＳ 明朝" charset="-128"/>
              </a:rPr>
              <a:t>家族にかかわる用語、家族の類型</a:t>
            </a:r>
          </a:p>
        </p:txBody>
      </p:sp>
      <p:sp>
        <p:nvSpPr>
          <p:cNvPr id="15363" name="Rectangle 3"/>
          <p:cNvSpPr>
            <a:spLocks noGrp="1" noChangeArrowheads="1"/>
          </p:cNvSpPr>
          <p:nvPr>
            <p:ph type="subTitle" idx="1"/>
          </p:nvPr>
        </p:nvSpPr>
        <p:spPr>
          <a:xfrm>
            <a:off x="962300" y="3284984"/>
            <a:ext cx="7010400" cy="3024336"/>
          </a:xfrm>
        </p:spPr>
        <p:txBody>
          <a:bodyPr/>
          <a:lstStyle/>
          <a:p>
            <a:r>
              <a:rPr lang="ja-JP" altLang="en-US" b="1" dirty="0">
                <a:ea typeface="ＭＳ 明朝" charset="-128"/>
                <a:cs typeface="ＭＳ 明朝" charset="-128"/>
              </a:rPr>
              <a:t>「家族社会学」</a:t>
            </a:r>
            <a:endParaRPr lang="en-US" altLang="ja-JP" b="1" dirty="0">
              <a:ea typeface="ＭＳ 明朝" charset="-128"/>
              <a:cs typeface="ＭＳ 明朝" charset="-128"/>
            </a:endParaRPr>
          </a:p>
          <a:p>
            <a:endParaRPr lang="en-US" altLang="ja-JP" sz="2000" b="1" dirty="0">
              <a:latin typeface="Century" panose="02040604050505020304" pitchFamily="18" charset="0"/>
              <a:ea typeface="ＭＳ 明朝" panose="02020609040205080304" pitchFamily="17" charset="-128"/>
              <a:cs typeface="Times New Roman" panose="02020603050405020304" pitchFamily="18" charset="0"/>
            </a:endParaRPr>
          </a:p>
          <a:p>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2025 </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年</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4</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月</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15</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日（火）</a:t>
            </a:r>
            <a:endParaRPr lang="en-US" altLang="ja-JP" sz="2000" b="1"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時限目】</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14:40</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16:10</a:t>
            </a:r>
            <a:r>
              <a:rPr lang="ja-JP" sz="2000" b="1" dirty="0">
                <a:effectLst/>
                <a:latin typeface="Century" panose="02040604050505020304" pitchFamily="18" charset="0"/>
                <a:ea typeface="ＭＳ 明朝" panose="02020609040205080304" pitchFamily="17" charset="-128"/>
                <a:cs typeface="Times New Roman" panose="02020603050405020304" pitchFamily="18" charset="0"/>
              </a:rPr>
              <a:t>　</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4F401</a:t>
            </a:r>
            <a:endParaRPr lang="en-US" altLang="ja-JP" sz="2000" b="1" dirty="0">
              <a:ea typeface="ＭＳ 明朝" charset="-128"/>
              <a:cs typeface="ＭＳ 明朝" charset="-128"/>
            </a:endParaRPr>
          </a:p>
          <a:p>
            <a:endParaRPr lang="en-US" altLang="ja-JP" sz="2000" b="1" dirty="0">
              <a:ea typeface="ＭＳ 明朝" charset="-128"/>
              <a:cs typeface="ＭＳ 明朝" charset="-128"/>
            </a:endParaRPr>
          </a:p>
          <a:p>
            <a:r>
              <a:rPr lang="ja-JP" altLang="en-US" sz="2000" b="1" dirty="0">
                <a:ea typeface="ＭＳ 明朝" charset="-128"/>
                <a:cs typeface="ＭＳ 明朝" charset="-128"/>
              </a:rPr>
              <a:t>日本医療大学総合福祉学部</a:t>
            </a:r>
            <a:endParaRPr lang="en-US" altLang="ja-JP" sz="2000" b="1" dirty="0">
              <a:ea typeface="ＭＳ 明朝" charset="-128"/>
              <a:cs typeface="ＭＳ 明朝" charset="-128"/>
            </a:endParaRPr>
          </a:p>
          <a:p>
            <a:r>
              <a:rPr lang="ja-JP" altLang="en-US" sz="2000" b="1" dirty="0">
                <a:ea typeface="ＭＳ 明朝" charset="-128"/>
                <a:cs typeface="ＭＳ 明朝" charset="-128"/>
              </a:rPr>
              <a:t>特任教授　原　俊彦</a:t>
            </a:r>
            <a:endParaRPr lang="en-US" altLang="ja-JP" sz="2000" b="1" dirty="0">
              <a:ea typeface="ＭＳ 明朝" charset="-128"/>
              <a:cs typeface="ＭＳ 明朝" charset="-128"/>
            </a:endParaRPr>
          </a:p>
          <a:p>
            <a:endParaRPr lang="ja-JP" altLang="en-US" sz="1800" dirty="0">
              <a:ea typeface="ＭＳ 明朝" charset="-128"/>
              <a:cs typeface="ＭＳ 明朝"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A3B836D4-8268-7163-E880-6654F8914E17}"/>
              </a:ext>
            </a:extLst>
          </p:cNvPr>
          <p:cNvSpPr>
            <a:spLocks noGrp="1" noChangeArrowheads="1"/>
          </p:cNvSpPr>
          <p:nvPr>
            <p:ph type="title"/>
          </p:nvPr>
        </p:nvSpPr>
        <p:spPr/>
        <p:txBody>
          <a:bodyPr/>
          <a:lstStyle/>
          <a:p>
            <a:pPr algn="just" eaLnBrk="1" hangingPunct="1"/>
            <a:r>
              <a:rPr kumimoji="0" lang="ja-JP" altLang="ja-JP" dirty="0">
                <a:solidFill>
                  <a:schemeClr val="tx1"/>
                </a:solidFill>
                <a:ea typeface="ＭＳ 明朝" panose="02020609040205080304" pitchFamily="17" charset="-128"/>
              </a:rPr>
              <a:t>●</a:t>
            </a:r>
            <a:r>
              <a:rPr kumimoji="0" lang="ja-JP" altLang="en-US" dirty="0">
                <a:solidFill>
                  <a:schemeClr val="tx1"/>
                </a:solidFill>
                <a:ea typeface="ＭＳ 明朝" panose="02020609040205080304" pitchFamily="17" charset="-128"/>
              </a:rPr>
              <a:t>家族の類型</a:t>
            </a:r>
            <a:endParaRPr kumimoji="0" lang="ja-JP" altLang="en-US" dirty="0">
              <a:solidFill>
                <a:schemeClr val="tx1"/>
              </a:solidFill>
              <a:latin typeface="ＭＳ 明朝" panose="02020609040205080304" pitchFamily="17" charset="-128"/>
              <a:ea typeface="ＭＳ 明朝" panose="02020609040205080304" pitchFamily="17" charset="-128"/>
            </a:endParaRPr>
          </a:p>
        </p:txBody>
      </p:sp>
      <p:sp>
        <p:nvSpPr>
          <p:cNvPr id="135171" name="Rectangle 3">
            <a:extLst>
              <a:ext uri="{FF2B5EF4-FFF2-40B4-BE49-F238E27FC236}">
                <a16:creationId xmlns:a16="http://schemas.microsoft.com/office/drawing/2014/main" id="{4197D69A-CE49-114B-6C02-F35A039E22D3}"/>
              </a:ext>
            </a:extLst>
          </p:cNvPr>
          <p:cNvSpPr>
            <a:spLocks noGrp="1" noChangeArrowheads="1"/>
          </p:cNvSpPr>
          <p:nvPr>
            <p:ph type="body" idx="1"/>
          </p:nvPr>
        </p:nvSpPr>
        <p:spPr/>
        <p:txBody>
          <a:bodyPr/>
          <a:lstStyle/>
          <a:p>
            <a:pPr algn="just" eaLnBrk="1" hangingPunct="1">
              <a:spcAft>
                <a:spcPts val="600"/>
              </a:spcAft>
            </a:pPr>
            <a:r>
              <a:rPr kumimoji="0" lang="ja-JP" altLang="en-US" dirty="0">
                <a:ea typeface="ＭＳ 明朝" panose="02020609040205080304" pitchFamily="17" charset="-128"/>
              </a:rPr>
              <a:t>夫婦家族制</a:t>
            </a:r>
            <a:r>
              <a:rPr kumimoji="0" lang="en-US" altLang="ja-JP" dirty="0">
                <a:latin typeface="ＭＳ 明朝" panose="02020609040205080304" pitchFamily="17" charset="-128"/>
                <a:ea typeface="ＭＳ 明朝" panose="02020609040205080304" pitchFamily="17" charset="-128"/>
              </a:rPr>
              <a:t>(conjugal family system)</a:t>
            </a:r>
            <a:r>
              <a:rPr kumimoji="0" lang="en-US" altLang="ja-JP" sz="1800" dirty="0">
                <a:ea typeface="ＭＳ 明朝" panose="02020609040205080304" pitchFamily="17" charset="-128"/>
              </a:rPr>
              <a:t>→</a:t>
            </a:r>
            <a:r>
              <a:rPr kumimoji="0" lang="ja-JP" altLang="en-US" sz="1800" dirty="0">
                <a:ea typeface="ＭＳ 明朝" panose="02020609040205080304" pitchFamily="17" charset="-128"/>
              </a:rPr>
              <a:t>最後まで一緒なのは夫婦のみ。遺産相続は均分相続。</a:t>
            </a:r>
            <a:r>
              <a:rPr kumimoji="0" lang="en-US" altLang="en-US" sz="1800" dirty="0" err="1">
                <a:ea typeface="ＭＳ 明朝" panose="02020609040205080304" pitchFamily="17" charset="-128"/>
              </a:rPr>
              <a:t>英米などアングロサクソン</a:t>
            </a:r>
            <a:r>
              <a:rPr kumimoji="0" lang="ja-JP" altLang="en-US" sz="1800" dirty="0">
                <a:ea typeface="ＭＳ 明朝" panose="02020609040205080304" pitchFamily="17" charset="-128"/>
              </a:rPr>
              <a:t>系、北欧</a:t>
            </a:r>
            <a:r>
              <a:rPr kumimoji="0" lang="en-US" altLang="en-US" sz="1800" dirty="0" err="1">
                <a:ea typeface="ＭＳ 明朝" panose="02020609040205080304" pitchFamily="17" charset="-128"/>
              </a:rPr>
              <a:t>など</a:t>
            </a:r>
            <a:endParaRPr kumimoji="0" lang="ja-JP" altLang="en-US" sz="1800" dirty="0">
              <a:ea typeface="ＭＳ 明朝" panose="02020609040205080304" pitchFamily="17" charset="-128"/>
            </a:endParaRPr>
          </a:p>
          <a:p>
            <a:pPr algn="just" eaLnBrk="1" hangingPunct="1">
              <a:spcAft>
                <a:spcPts val="600"/>
              </a:spcAft>
            </a:pPr>
            <a:r>
              <a:rPr kumimoji="0" lang="ja-JP" altLang="en-US" dirty="0">
                <a:ea typeface="ＭＳ 明朝" panose="02020609040205080304" pitchFamily="17" charset="-128"/>
              </a:rPr>
              <a:t>直系家族制</a:t>
            </a:r>
            <a:r>
              <a:rPr kumimoji="0" lang="en-US" altLang="ja-JP" dirty="0">
                <a:latin typeface="ＭＳ 明朝" panose="02020609040205080304" pitchFamily="17" charset="-128"/>
                <a:ea typeface="ＭＳ 明朝" panose="02020609040205080304" pitchFamily="17" charset="-128"/>
              </a:rPr>
              <a:t>(stem family system)</a:t>
            </a:r>
            <a:r>
              <a:rPr kumimoji="0" lang="en-US" altLang="ja-JP" sz="1800" dirty="0">
                <a:ea typeface="ＭＳ 明朝" panose="02020609040205080304" pitchFamily="17" charset="-128"/>
              </a:rPr>
              <a:t>→</a:t>
            </a:r>
            <a:r>
              <a:rPr kumimoji="0" lang="ja-JP" altLang="en-US" sz="1800" dirty="0">
                <a:ea typeface="ＭＳ 明朝" panose="02020609040205080304" pitchFamily="17" charset="-128"/>
              </a:rPr>
              <a:t>男子の跡継ぎ家族が同居。遺産相続は直系男子が独占する長子相続。西ヨーロッパ、日本、韓国、タイなど。</a:t>
            </a:r>
            <a:endParaRPr kumimoji="0" lang="ja-JP" altLang="en-US" dirty="0">
              <a:latin typeface="ＭＳ 明朝" panose="02020609040205080304" pitchFamily="17" charset="-128"/>
              <a:ea typeface="ＭＳ 明朝" panose="02020609040205080304" pitchFamily="17" charset="-128"/>
            </a:endParaRPr>
          </a:p>
          <a:p>
            <a:pPr algn="just" eaLnBrk="1" hangingPunct="1">
              <a:spcAft>
                <a:spcPts val="600"/>
              </a:spcAft>
            </a:pPr>
            <a:r>
              <a:rPr kumimoji="0" lang="ja-JP" altLang="en-US" dirty="0">
                <a:ea typeface="ＭＳ 明朝" panose="02020609040205080304" pitchFamily="17" charset="-128"/>
              </a:rPr>
              <a:t>複合家族制</a:t>
            </a:r>
            <a:r>
              <a:rPr kumimoji="0" lang="en-US" altLang="ja-JP" dirty="0">
                <a:latin typeface="ＭＳ 明朝" panose="02020609040205080304" pitchFamily="17" charset="-128"/>
                <a:ea typeface="ＭＳ 明朝" panose="02020609040205080304" pitchFamily="17" charset="-128"/>
              </a:rPr>
              <a:t>( joint family system)</a:t>
            </a:r>
            <a:r>
              <a:rPr kumimoji="0" lang="en-US" altLang="ja-JP" sz="1800" dirty="0">
                <a:ea typeface="ＭＳ 明朝" panose="02020609040205080304" pitchFamily="17" charset="-128"/>
              </a:rPr>
              <a:t>→</a:t>
            </a:r>
            <a:r>
              <a:rPr kumimoji="0" lang="ja-JP" altLang="en-US" sz="2000" dirty="0">
                <a:ea typeface="ＭＳ 明朝" panose="02020609040205080304" pitchFamily="17" charset="-128"/>
              </a:rPr>
              <a:t>複数の既婚子とその家族が同居（大家族）。遺産相続は均分相続。スラブ、アラブ諸国、世界の大部分で一般的。</a:t>
            </a:r>
            <a:r>
              <a:rPr kumimoji="0" lang="ja-JP" altLang="en-US" sz="2000" dirty="0">
                <a:latin typeface="ＭＳ 明朝" panose="02020609040205080304" pitchFamily="17" charset="-128"/>
                <a:ea typeface="ＭＳ 明朝" panose="02020609040205080304" pitchFamily="17" charset="-128"/>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4">
            <a:extLst>
              <a:ext uri="{FF2B5EF4-FFF2-40B4-BE49-F238E27FC236}">
                <a16:creationId xmlns:a16="http://schemas.microsoft.com/office/drawing/2014/main" id="{0F7BCBF0-1A71-40C5-5E58-2F22EB8218DA}"/>
              </a:ext>
            </a:extLst>
          </p:cNvPr>
          <p:cNvGrpSpPr>
            <a:grpSpLocks/>
          </p:cNvGrpSpPr>
          <p:nvPr/>
        </p:nvGrpSpPr>
        <p:grpSpPr bwMode="auto">
          <a:xfrm>
            <a:off x="457200" y="457200"/>
            <a:ext cx="8153400" cy="6019800"/>
            <a:chOff x="1301" y="1943"/>
            <a:chExt cx="8917" cy="7749"/>
          </a:xfrm>
        </p:grpSpPr>
        <p:sp>
          <p:nvSpPr>
            <p:cNvPr id="29699" name="Rectangle 5">
              <a:extLst>
                <a:ext uri="{FF2B5EF4-FFF2-40B4-BE49-F238E27FC236}">
                  <a16:creationId xmlns:a16="http://schemas.microsoft.com/office/drawing/2014/main" id="{AD9A279A-516C-F854-23D4-D9DE0FD019EA}"/>
                </a:ext>
              </a:extLst>
            </p:cNvPr>
            <p:cNvSpPr>
              <a:spLocks noChangeArrowheads="1"/>
            </p:cNvSpPr>
            <p:nvPr/>
          </p:nvSpPr>
          <p:spPr bwMode="auto">
            <a:xfrm>
              <a:off x="1301" y="1943"/>
              <a:ext cx="8917" cy="7749"/>
            </a:xfrm>
            <a:prstGeom prst="rect">
              <a:avLst/>
            </a:prstGeom>
            <a:solidFill>
              <a:srgbClr val="FFFF99"/>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nvGrpSpPr>
            <p:cNvPr id="29700" name="Group 6">
              <a:extLst>
                <a:ext uri="{FF2B5EF4-FFF2-40B4-BE49-F238E27FC236}">
                  <a16:creationId xmlns:a16="http://schemas.microsoft.com/office/drawing/2014/main" id="{24BACA2C-82C7-3A0D-86CD-ED39020A7569}"/>
                </a:ext>
              </a:extLst>
            </p:cNvPr>
            <p:cNvGrpSpPr>
              <a:grpSpLocks/>
            </p:cNvGrpSpPr>
            <p:nvPr/>
          </p:nvGrpSpPr>
          <p:grpSpPr bwMode="auto">
            <a:xfrm>
              <a:off x="2084" y="2647"/>
              <a:ext cx="1783" cy="1081"/>
              <a:chOff x="1616" y="5954"/>
              <a:chExt cx="1928" cy="1134"/>
            </a:xfrm>
          </p:grpSpPr>
          <p:grpSp>
            <p:nvGrpSpPr>
              <p:cNvPr id="29757" name="Group 7">
                <a:extLst>
                  <a:ext uri="{FF2B5EF4-FFF2-40B4-BE49-F238E27FC236}">
                    <a16:creationId xmlns:a16="http://schemas.microsoft.com/office/drawing/2014/main" id="{5AE21136-65F5-0395-9CDE-A0361EB60A4B}"/>
                  </a:ext>
                </a:extLst>
              </p:cNvPr>
              <p:cNvGrpSpPr>
                <a:grpSpLocks/>
              </p:cNvGrpSpPr>
              <p:nvPr/>
            </p:nvGrpSpPr>
            <p:grpSpPr bwMode="auto">
              <a:xfrm>
                <a:off x="1860" y="6143"/>
                <a:ext cx="1446" cy="756"/>
                <a:chOff x="1616" y="4820"/>
                <a:chExt cx="2169" cy="1134"/>
              </a:xfrm>
            </p:grpSpPr>
            <p:grpSp>
              <p:nvGrpSpPr>
                <p:cNvPr id="29759" name="Group 8">
                  <a:extLst>
                    <a:ext uri="{FF2B5EF4-FFF2-40B4-BE49-F238E27FC236}">
                      <a16:creationId xmlns:a16="http://schemas.microsoft.com/office/drawing/2014/main" id="{5DF9D19D-2121-1DE8-6A2E-800632C556A6}"/>
                    </a:ext>
                  </a:extLst>
                </p:cNvPr>
                <p:cNvGrpSpPr>
                  <a:grpSpLocks/>
                </p:cNvGrpSpPr>
                <p:nvPr/>
              </p:nvGrpSpPr>
              <p:grpSpPr bwMode="auto">
                <a:xfrm>
                  <a:off x="1616" y="4820"/>
                  <a:ext cx="2169" cy="189"/>
                  <a:chOff x="1616" y="4820"/>
                  <a:chExt cx="2169" cy="189"/>
                </a:xfrm>
              </p:grpSpPr>
              <p:sp>
                <p:nvSpPr>
                  <p:cNvPr id="29762" name="AutoShape 9">
                    <a:extLst>
                      <a:ext uri="{FF2B5EF4-FFF2-40B4-BE49-F238E27FC236}">
                        <a16:creationId xmlns:a16="http://schemas.microsoft.com/office/drawing/2014/main" id="{A898DFF5-EF7C-BD6F-3984-63F402340AD4}"/>
                      </a:ext>
                    </a:extLst>
                  </p:cNvPr>
                  <p:cNvSpPr>
                    <a:spLocks noChangeArrowheads="1"/>
                  </p:cNvSpPr>
                  <p:nvPr/>
                </p:nvSpPr>
                <p:spPr bwMode="auto">
                  <a:xfrm>
                    <a:off x="1616" y="4820"/>
                    <a:ext cx="241" cy="189"/>
                  </a:xfrm>
                  <a:prstGeom prst="triangle">
                    <a:avLst>
                      <a:gd name="adj" fmla="val 50000"/>
                    </a:avLst>
                  </a:prstGeom>
                  <a:solidFill>
                    <a:srgbClr val="FFFFFF"/>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29763" name="Oval 10">
                    <a:extLst>
                      <a:ext uri="{FF2B5EF4-FFF2-40B4-BE49-F238E27FC236}">
                        <a16:creationId xmlns:a16="http://schemas.microsoft.com/office/drawing/2014/main" id="{AB9F2C82-51CC-030A-60D2-0AB7E77E267F}"/>
                      </a:ext>
                    </a:extLst>
                  </p:cNvPr>
                  <p:cNvSpPr>
                    <a:spLocks noChangeArrowheads="1"/>
                  </p:cNvSpPr>
                  <p:nvPr/>
                </p:nvSpPr>
                <p:spPr bwMode="auto">
                  <a:xfrm>
                    <a:off x="3544" y="4820"/>
                    <a:ext cx="241" cy="189"/>
                  </a:xfrm>
                  <a:prstGeom prst="ellipse">
                    <a:avLst/>
                  </a:prstGeom>
                  <a:solidFill>
                    <a:srgbClr val="FFFFFF"/>
                  </a:solidFill>
                  <a:ln w="9525">
                    <a:solidFill>
                      <a:srgbClr val="000000"/>
                    </a:solidFill>
                    <a:round/>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nvGrpSpPr>
                  <p:cNvPr id="29764" name="Group 11">
                    <a:extLst>
                      <a:ext uri="{FF2B5EF4-FFF2-40B4-BE49-F238E27FC236}">
                        <a16:creationId xmlns:a16="http://schemas.microsoft.com/office/drawing/2014/main" id="{BC43D643-F417-F724-BA7F-78361D371D77}"/>
                      </a:ext>
                    </a:extLst>
                  </p:cNvPr>
                  <p:cNvGrpSpPr>
                    <a:grpSpLocks/>
                  </p:cNvGrpSpPr>
                  <p:nvPr/>
                </p:nvGrpSpPr>
                <p:grpSpPr bwMode="auto">
                  <a:xfrm>
                    <a:off x="2098" y="4820"/>
                    <a:ext cx="1205" cy="189"/>
                    <a:chOff x="2098" y="4820"/>
                    <a:chExt cx="1205" cy="189"/>
                  </a:xfrm>
                </p:grpSpPr>
                <p:sp>
                  <p:nvSpPr>
                    <p:cNvPr id="29765" name="Line 12">
                      <a:extLst>
                        <a:ext uri="{FF2B5EF4-FFF2-40B4-BE49-F238E27FC236}">
                          <a16:creationId xmlns:a16="http://schemas.microsoft.com/office/drawing/2014/main" id="{A0C4DB10-0954-4AF7-2CC7-9BD7F5E0C219}"/>
                        </a:ext>
                      </a:extLst>
                    </p:cNvPr>
                    <p:cNvSpPr>
                      <a:spLocks noChangeShapeType="1"/>
                    </p:cNvSpPr>
                    <p:nvPr/>
                  </p:nvSpPr>
                  <p:spPr bwMode="auto">
                    <a:xfrm>
                      <a:off x="2098" y="4820"/>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66" name="Line 13">
                      <a:extLst>
                        <a:ext uri="{FF2B5EF4-FFF2-40B4-BE49-F238E27FC236}">
                          <a16:creationId xmlns:a16="http://schemas.microsoft.com/office/drawing/2014/main" id="{26C2A163-7E48-27FF-D69A-BD70B4019056}"/>
                        </a:ext>
                      </a:extLst>
                    </p:cNvPr>
                    <p:cNvSpPr>
                      <a:spLocks noChangeShapeType="1"/>
                    </p:cNvSpPr>
                    <p:nvPr/>
                  </p:nvSpPr>
                  <p:spPr bwMode="auto">
                    <a:xfrm>
                      <a:off x="2098" y="5009"/>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grpSp>
            </p:grpSp>
            <p:sp>
              <p:nvSpPr>
                <p:cNvPr id="29760" name="Line 14">
                  <a:extLst>
                    <a:ext uri="{FF2B5EF4-FFF2-40B4-BE49-F238E27FC236}">
                      <a16:creationId xmlns:a16="http://schemas.microsoft.com/office/drawing/2014/main" id="{3D9D2F53-988E-27F5-DE32-804B53DA997C}"/>
                    </a:ext>
                  </a:extLst>
                </p:cNvPr>
                <p:cNvSpPr>
                  <a:spLocks noChangeShapeType="1"/>
                </p:cNvSpPr>
                <p:nvPr/>
              </p:nvSpPr>
              <p:spPr bwMode="auto">
                <a:xfrm>
                  <a:off x="2700" y="5009"/>
                  <a:ext cx="0" cy="5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61" name="AutoShape 15">
                  <a:extLst>
                    <a:ext uri="{FF2B5EF4-FFF2-40B4-BE49-F238E27FC236}">
                      <a16:creationId xmlns:a16="http://schemas.microsoft.com/office/drawing/2014/main" id="{3907BB7C-2B3C-A485-2852-0E0DE99DF636}"/>
                    </a:ext>
                  </a:extLst>
                </p:cNvPr>
                <p:cNvSpPr>
                  <a:spLocks noChangeArrowheads="1"/>
                </p:cNvSpPr>
                <p:nvPr/>
              </p:nvSpPr>
              <p:spPr bwMode="auto">
                <a:xfrm>
                  <a:off x="2580" y="5765"/>
                  <a:ext cx="241" cy="189"/>
                </a:xfrm>
                <a:prstGeom prst="triangle">
                  <a:avLst>
                    <a:gd name="adj" fmla="val 50000"/>
                  </a:avLst>
                </a:prstGeom>
                <a:solidFill>
                  <a:srgbClr val="FFFFFF"/>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sp>
            <p:nvSpPr>
              <p:cNvPr id="29758" name="AutoShape 16">
                <a:extLst>
                  <a:ext uri="{FF2B5EF4-FFF2-40B4-BE49-F238E27FC236}">
                    <a16:creationId xmlns:a16="http://schemas.microsoft.com/office/drawing/2014/main" id="{029CCC50-5432-2EFE-2C70-EB24799E57EB}"/>
                  </a:ext>
                </a:extLst>
              </p:cNvPr>
              <p:cNvSpPr>
                <a:spLocks noChangeArrowheads="1"/>
              </p:cNvSpPr>
              <p:nvPr/>
            </p:nvSpPr>
            <p:spPr bwMode="auto">
              <a:xfrm>
                <a:off x="1616" y="5954"/>
                <a:ext cx="1928" cy="1134"/>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grpSp>
          <p:nvGrpSpPr>
            <p:cNvPr id="29701" name="Group 17">
              <a:extLst>
                <a:ext uri="{FF2B5EF4-FFF2-40B4-BE49-F238E27FC236}">
                  <a16:creationId xmlns:a16="http://schemas.microsoft.com/office/drawing/2014/main" id="{7A97960B-FB7A-4921-8E25-DBEFC4A8B890}"/>
                </a:ext>
              </a:extLst>
            </p:cNvPr>
            <p:cNvGrpSpPr>
              <a:grpSpLocks/>
            </p:cNvGrpSpPr>
            <p:nvPr/>
          </p:nvGrpSpPr>
          <p:grpSpPr bwMode="auto">
            <a:xfrm>
              <a:off x="2084" y="4269"/>
              <a:ext cx="2898" cy="1982"/>
              <a:chOff x="3785" y="5954"/>
              <a:chExt cx="3133" cy="2079"/>
            </a:xfrm>
          </p:grpSpPr>
          <p:grpSp>
            <p:nvGrpSpPr>
              <p:cNvPr id="29738" name="Group 18">
                <a:extLst>
                  <a:ext uri="{FF2B5EF4-FFF2-40B4-BE49-F238E27FC236}">
                    <a16:creationId xmlns:a16="http://schemas.microsoft.com/office/drawing/2014/main" id="{012A96A9-7BF6-298F-3090-ECADFBF63A31}"/>
                  </a:ext>
                </a:extLst>
              </p:cNvPr>
              <p:cNvGrpSpPr>
                <a:grpSpLocks/>
              </p:cNvGrpSpPr>
              <p:nvPr/>
            </p:nvGrpSpPr>
            <p:grpSpPr bwMode="auto">
              <a:xfrm>
                <a:off x="4026" y="6143"/>
                <a:ext cx="2410" cy="1701"/>
                <a:chOff x="8123" y="5387"/>
                <a:chExt cx="2169" cy="1323"/>
              </a:xfrm>
            </p:grpSpPr>
            <p:grpSp>
              <p:nvGrpSpPr>
                <p:cNvPr id="29741" name="Group 19">
                  <a:extLst>
                    <a:ext uri="{FF2B5EF4-FFF2-40B4-BE49-F238E27FC236}">
                      <a16:creationId xmlns:a16="http://schemas.microsoft.com/office/drawing/2014/main" id="{775A3EFE-E62F-26DC-0763-295A04275C86}"/>
                    </a:ext>
                  </a:extLst>
                </p:cNvPr>
                <p:cNvGrpSpPr>
                  <a:grpSpLocks/>
                </p:cNvGrpSpPr>
                <p:nvPr/>
              </p:nvGrpSpPr>
              <p:grpSpPr bwMode="auto">
                <a:xfrm>
                  <a:off x="8123" y="5387"/>
                  <a:ext cx="1446" cy="126"/>
                  <a:chOff x="1616" y="4820"/>
                  <a:chExt cx="2169" cy="189"/>
                </a:xfrm>
              </p:grpSpPr>
              <p:sp>
                <p:nvSpPr>
                  <p:cNvPr id="29752" name="AutoShape 20">
                    <a:extLst>
                      <a:ext uri="{FF2B5EF4-FFF2-40B4-BE49-F238E27FC236}">
                        <a16:creationId xmlns:a16="http://schemas.microsoft.com/office/drawing/2014/main" id="{F3545491-D251-961D-93D6-E69C2DA819E1}"/>
                      </a:ext>
                    </a:extLst>
                  </p:cNvPr>
                  <p:cNvSpPr>
                    <a:spLocks noChangeArrowheads="1"/>
                  </p:cNvSpPr>
                  <p:nvPr/>
                </p:nvSpPr>
                <p:spPr bwMode="auto">
                  <a:xfrm>
                    <a:off x="1616" y="4820"/>
                    <a:ext cx="241" cy="189"/>
                  </a:xfrm>
                  <a:prstGeom prst="triangle">
                    <a:avLst>
                      <a:gd name="adj" fmla="val 50000"/>
                    </a:avLst>
                  </a:prstGeom>
                  <a:solidFill>
                    <a:srgbClr val="FFFFFF"/>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29753" name="Oval 21">
                    <a:extLst>
                      <a:ext uri="{FF2B5EF4-FFF2-40B4-BE49-F238E27FC236}">
                        <a16:creationId xmlns:a16="http://schemas.microsoft.com/office/drawing/2014/main" id="{4DCA13EA-29B7-9CB8-86B8-F53B9E98A51A}"/>
                      </a:ext>
                    </a:extLst>
                  </p:cNvPr>
                  <p:cNvSpPr>
                    <a:spLocks noChangeArrowheads="1"/>
                  </p:cNvSpPr>
                  <p:nvPr/>
                </p:nvSpPr>
                <p:spPr bwMode="auto">
                  <a:xfrm>
                    <a:off x="3544" y="4820"/>
                    <a:ext cx="241" cy="189"/>
                  </a:xfrm>
                  <a:prstGeom prst="ellipse">
                    <a:avLst/>
                  </a:prstGeom>
                  <a:solidFill>
                    <a:srgbClr val="FFFFFF"/>
                  </a:solidFill>
                  <a:ln w="9525">
                    <a:solidFill>
                      <a:srgbClr val="000000"/>
                    </a:solidFill>
                    <a:round/>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nvGrpSpPr>
                  <p:cNvPr id="29754" name="Group 22">
                    <a:extLst>
                      <a:ext uri="{FF2B5EF4-FFF2-40B4-BE49-F238E27FC236}">
                        <a16:creationId xmlns:a16="http://schemas.microsoft.com/office/drawing/2014/main" id="{2451A63D-6473-A014-EE40-E5FD84BABE2E}"/>
                      </a:ext>
                    </a:extLst>
                  </p:cNvPr>
                  <p:cNvGrpSpPr>
                    <a:grpSpLocks/>
                  </p:cNvGrpSpPr>
                  <p:nvPr/>
                </p:nvGrpSpPr>
                <p:grpSpPr bwMode="auto">
                  <a:xfrm>
                    <a:off x="2098" y="4820"/>
                    <a:ext cx="1205" cy="189"/>
                    <a:chOff x="2098" y="4820"/>
                    <a:chExt cx="1205" cy="189"/>
                  </a:xfrm>
                </p:grpSpPr>
                <p:sp>
                  <p:nvSpPr>
                    <p:cNvPr id="29755" name="Line 23">
                      <a:extLst>
                        <a:ext uri="{FF2B5EF4-FFF2-40B4-BE49-F238E27FC236}">
                          <a16:creationId xmlns:a16="http://schemas.microsoft.com/office/drawing/2014/main" id="{470F4F6C-3D22-8B4C-83F2-10B90AA1CBBD}"/>
                        </a:ext>
                      </a:extLst>
                    </p:cNvPr>
                    <p:cNvSpPr>
                      <a:spLocks noChangeShapeType="1"/>
                    </p:cNvSpPr>
                    <p:nvPr/>
                  </p:nvSpPr>
                  <p:spPr bwMode="auto">
                    <a:xfrm>
                      <a:off x="2098" y="4820"/>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56" name="Line 24">
                      <a:extLst>
                        <a:ext uri="{FF2B5EF4-FFF2-40B4-BE49-F238E27FC236}">
                          <a16:creationId xmlns:a16="http://schemas.microsoft.com/office/drawing/2014/main" id="{5A52FF85-85C6-8F78-1565-23A939D3F4F6}"/>
                        </a:ext>
                      </a:extLst>
                    </p:cNvPr>
                    <p:cNvSpPr>
                      <a:spLocks noChangeShapeType="1"/>
                    </p:cNvSpPr>
                    <p:nvPr/>
                  </p:nvSpPr>
                  <p:spPr bwMode="auto">
                    <a:xfrm>
                      <a:off x="2098" y="5009"/>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grpSp>
            </p:grpSp>
            <p:sp>
              <p:nvSpPr>
                <p:cNvPr id="29742" name="Line 25">
                  <a:extLst>
                    <a:ext uri="{FF2B5EF4-FFF2-40B4-BE49-F238E27FC236}">
                      <a16:creationId xmlns:a16="http://schemas.microsoft.com/office/drawing/2014/main" id="{58D54E02-3FEA-2D31-3764-C4F73721D254}"/>
                    </a:ext>
                  </a:extLst>
                </p:cNvPr>
                <p:cNvSpPr>
                  <a:spLocks noChangeShapeType="1"/>
                </p:cNvSpPr>
                <p:nvPr/>
              </p:nvSpPr>
              <p:spPr bwMode="auto">
                <a:xfrm>
                  <a:off x="8846" y="5513"/>
                  <a:ext cx="0" cy="37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grpSp>
              <p:nvGrpSpPr>
                <p:cNvPr id="29743" name="Group 26">
                  <a:extLst>
                    <a:ext uri="{FF2B5EF4-FFF2-40B4-BE49-F238E27FC236}">
                      <a16:creationId xmlns:a16="http://schemas.microsoft.com/office/drawing/2014/main" id="{8B13DCFD-1CBD-9344-2533-BF6BA0D7484A}"/>
                    </a:ext>
                  </a:extLst>
                </p:cNvPr>
                <p:cNvGrpSpPr>
                  <a:grpSpLocks/>
                </p:cNvGrpSpPr>
                <p:nvPr/>
              </p:nvGrpSpPr>
              <p:grpSpPr bwMode="auto">
                <a:xfrm>
                  <a:off x="8846" y="5954"/>
                  <a:ext cx="1446" cy="756"/>
                  <a:chOff x="1616" y="4820"/>
                  <a:chExt cx="2169" cy="1134"/>
                </a:xfrm>
              </p:grpSpPr>
              <p:grpSp>
                <p:nvGrpSpPr>
                  <p:cNvPr id="29744" name="Group 27">
                    <a:extLst>
                      <a:ext uri="{FF2B5EF4-FFF2-40B4-BE49-F238E27FC236}">
                        <a16:creationId xmlns:a16="http://schemas.microsoft.com/office/drawing/2014/main" id="{534A6FD7-848E-6180-279A-DC7FD98D6E05}"/>
                      </a:ext>
                    </a:extLst>
                  </p:cNvPr>
                  <p:cNvGrpSpPr>
                    <a:grpSpLocks/>
                  </p:cNvGrpSpPr>
                  <p:nvPr/>
                </p:nvGrpSpPr>
                <p:grpSpPr bwMode="auto">
                  <a:xfrm>
                    <a:off x="1616" y="4820"/>
                    <a:ext cx="2169" cy="189"/>
                    <a:chOff x="1616" y="4820"/>
                    <a:chExt cx="2169" cy="189"/>
                  </a:xfrm>
                </p:grpSpPr>
                <p:sp>
                  <p:nvSpPr>
                    <p:cNvPr id="29747" name="AutoShape 28">
                      <a:extLst>
                        <a:ext uri="{FF2B5EF4-FFF2-40B4-BE49-F238E27FC236}">
                          <a16:creationId xmlns:a16="http://schemas.microsoft.com/office/drawing/2014/main" id="{16E4D20B-472F-5FC6-7347-E03FD1F112AB}"/>
                        </a:ext>
                      </a:extLst>
                    </p:cNvPr>
                    <p:cNvSpPr>
                      <a:spLocks noChangeArrowheads="1"/>
                    </p:cNvSpPr>
                    <p:nvPr/>
                  </p:nvSpPr>
                  <p:spPr bwMode="auto">
                    <a:xfrm>
                      <a:off x="1616" y="4820"/>
                      <a:ext cx="241" cy="189"/>
                    </a:xfrm>
                    <a:prstGeom prst="triangle">
                      <a:avLst>
                        <a:gd name="adj" fmla="val 50000"/>
                      </a:avLst>
                    </a:prstGeom>
                    <a:solidFill>
                      <a:srgbClr val="FFFFFF"/>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29748" name="Oval 29">
                      <a:extLst>
                        <a:ext uri="{FF2B5EF4-FFF2-40B4-BE49-F238E27FC236}">
                          <a16:creationId xmlns:a16="http://schemas.microsoft.com/office/drawing/2014/main" id="{6C15BFEE-7F00-FAB5-F41C-8BD131AED0BA}"/>
                        </a:ext>
                      </a:extLst>
                    </p:cNvPr>
                    <p:cNvSpPr>
                      <a:spLocks noChangeArrowheads="1"/>
                    </p:cNvSpPr>
                    <p:nvPr/>
                  </p:nvSpPr>
                  <p:spPr bwMode="auto">
                    <a:xfrm>
                      <a:off x="3544" y="4820"/>
                      <a:ext cx="241" cy="189"/>
                    </a:xfrm>
                    <a:prstGeom prst="ellipse">
                      <a:avLst/>
                    </a:prstGeom>
                    <a:solidFill>
                      <a:srgbClr val="FFFFFF"/>
                    </a:solidFill>
                    <a:ln w="9525">
                      <a:solidFill>
                        <a:srgbClr val="000000"/>
                      </a:solidFill>
                      <a:round/>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nvGrpSpPr>
                    <p:cNvPr id="29749" name="Group 30">
                      <a:extLst>
                        <a:ext uri="{FF2B5EF4-FFF2-40B4-BE49-F238E27FC236}">
                          <a16:creationId xmlns:a16="http://schemas.microsoft.com/office/drawing/2014/main" id="{E1F92944-B8B9-D552-029B-624CB075EC5A}"/>
                        </a:ext>
                      </a:extLst>
                    </p:cNvPr>
                    <p:cNvGrpSpPr>
                      <a:grpSpLocks/>
                    </p:cNvGrpSpPr>
                    <p:nvPr/>
                  </p:nvGrpSpPr>
                  <p:grpSpPr bwMode="auto">
                    <a:xfrm>
                      <a:off x="2098" y="4820"/>
                      <a:ext cx="1205" cy="189"/>
                      <a:chOff x="2098" y="4820"/>
                      <a:chExt cx="1205" cy="189"/>
                    </a:xfrm>
                  </p:grpSpPr>
                  <p:sp>
                    <p:nvSpPr>
                      <p:cNvPr id="29750" name="Line 31">
                        <a:extLst>
                          <a:ext uri="{FF2B5EF4-FFF2-40B4-BE49-F238E27FC236}">
                            <a16:creationId xmlns:a16="http://schemas.microsoft.com/office/drawing/2014/main" id="{13CCB603-70EA-E74C-BD73-F7B1FACABDD2}"/>
                          </a:ext>
                        </a:extLst>
                      </p:cNvPr>
                      <p:cNvSpPr>
                        <a:spLocks noChangeShapeType="1"/>
                      </p:cNvSpPr>
                      <p:nvPr/>
                    </p:nvSpPr>
                    <p:spPr bwMode="auto">
                      <a:xfrm>
                        <a:off x="2098" y="4820"/>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51" name="Line 32">
                        <a:extLst>
                          <a:ext uri="{FF2B5EF4-FFF2-40B4-BE49-F238E27FC236}">
                            <a16:creationId xmlns:a16="http://schemas.microsoft.com/office/drawing/2014/main" id="{13063CF3-9DEC-26E1-7F23-853FAE2A291E}"/>
                          </a:ext>
                        </a:extLst>
                      </p:cNvPr>
                      <p:cNvSpPr>
                        <a:spLocks noChangeShapeType="1"/>
                      </p:cNvSpPr>
                      <p:nvPr/>
                    </p:nvSpPr>
                    <p:spPr bwMode="auto">
                      <a:xfrm>
                        <a:off x="2098" y="5009"/>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grpSp>
              </p:grpSp>
              <p:sp>
                <p:nvSpPr>
                  <p:cNvPr id="29745" name="Line 33">
                    <a:extLst>
                      <a:ext uri="{FF2B5EF4-FFF2-40B4-BE49-F238E27FC236}">
                        <a16:creationId xmlns:a16="http://schemas.microsoft.com/office/drawing/2014/main" id="{89AE02D7-3C2E-055D-A10B-6B9443A53F25}"/>
                      </a:ext>
                    </a:extLst>
                  </p:cNvPr>
                  <p:cNvSpPr>
                    <a:spLocks noChangeShapeType="1"/>
                  </p:cNvSpPr>
                  <p:nvPr/>
                </p:nvSpPr>
                <p:spPr bwMode="auto">
                  <a:xfrm>
                    <a:off x="2700" y="5009"/>
                    <a:ext cx="0" cy="5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46" name="AutoShape 34">
                    <a:extLst>
                      <a:ext uri="{FF2B5EF4-FFF2-40B4-BE49-F238E27FC236}">
                        <a16:creationId xmlns:a16="http://schemas.microsoft.com/office/drawing/2014/main" id="{E85B13EC-D3EB-D528-0425-D474452188F4}"/>
                      </a:ext>
                    </a:extLst>
                  </p:cNvPr>
                  <p:cNvSpPr>
                    <a:spLocks noChangeArrowheads="1"/>
                  </p:cNvSpPr>
                  <p:nvPr/>
                </p:nvSpPr>
                <p:spPr bwMode="auto">
                  <a:xfrm>
                    <a:off x="2580" y="5765"/>
                    <a:ext cx="241" cy="189"/>
                  </a:xfrm>
                  <a:prstGeom prst="triangle">
                    <a:avLst>
                      <a:gd name="adj" fmla="val 50000"/>
                    </a:avLst>
                  </a:prstGeom>
                  <a:solidFill>
                    <a:srgbClr val="FFFFFF"/>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grpSp>
          <p:sp>
            <p:nvSpPr>
              <p:cNvPr id="29739" name="AutoShape 35">
                <a:extLst>
                  <a:ext uri="{FF2B5EF4-FFF2-40B4-BE49-F238E27FC236}">
                    <a16:creationId xmlns:a16="http://schemas.microsoft.com/office/drawing/2014/main" id="{0031A98A-8937-AB1A-EE01-B2A64C20900D}"/>
                  </a:ext>
                </a:extLst>
              </p:cNvPr>
              <p:cNvSpPr>
                <a:spLocks noChangeArrowheads="1"/>
              </p:cNvSpPr>
              <p:nvPr/>
            </p:nvSpPr>
            <p:spPr bwMode="auto">
              <a:xfrm>
                <a:off x="3785" y="5954"/>
                <a:ext cx="2169" cy="1134"/>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29740" name="Oval 36">
                <a:extLst>
                  <a:ext uri="{FF2B5EF4-FFF2-40B4-BE49-F238E27FC236}">
                    <a16:creationId xmlns:a16="http://schemas.microsoft.com/office/drawing/2014/main" id="{67CA40B4-AD36-3BFB-A86D-B230715F1CC4}"/>
                  </a:ext>
                </a:extLst>
              </p:cNvPr>
              <p:cNvSpPr>
                <a:spLocks noChangeArrowheads="1"/>
              </p:cNvSpPr>
              <p:nvPr/>
            </p:nvSpPr>
            <p:spPr bwMode="auto">
              <a:xfrm>
                <a:off x="4508" y="6521"/>
                <a:ext cx="2410" cy="151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grpSp>
          <p:nvGrpSpPr>
            <p:cNvPr id="29702" name="Group 37">
              <a:extLst>
                <a:ext uri="{FF2B5EF4-FFF2-40B4-BE49-F238E27FC236}">
                  <a16:creationId xmlns:a16="http://schemas.microsoft.com/office/drawing/2014/main" id="{B97EF17E-B059-D578-DFD4-518DDF927884}"/>
                </a:ext>
              </a:extLst>
            </p:cNvPr>
            <p:cNvGrpSpPr>
              <a:grpSpLocks/>
            </p:cNvGrpSpPr>
            <p:nvPr/>
          </p:nvGrpSpPr>
          <p:grpSpPr bwMode="auto">
            <a:xfrm>
              <a:off x="1861" y="6628"/>
              <a:ext cx="4013" cy="1983"/>
              <a:chOff x="5610" y="8429"/>
              <a:chExt cx="4682" cy="2250"/>
            </a:xfrm>
          </p:grpSpPr>
          <p:grpSp>
            <p:nvGrpSpPr>
              <p:cNvPr id="29707" name="Group 38">
                <a:extLst>
                  <a:ext uri="{FF2B5EF4-FFF2-40B4-BE49-F238E27FC236}">
                    <a16:creationId xmlns:a16="http://schemas.microsoft.com/office/drawing/2014/main" id="{DBEBD88F-42BA-FC78-7702-7C39C770EB6A}"/>
                  </a:ext>
                </a:extLst>
              </p:cNvPr>
              <p:cNvGrpSpPr>
                <a:grpSpLocks/>
              </p:cNvGrpSpPr>
              <p:nvPr/>
            </p:nvGrpSpPr>
            <p:grpSpPr bwMode="auto">
              <a:xfrm>
                <a:off x="5954" y="8789"/>
                <a:ext cx="3856" cy="1701"/>
                <a:chOff x="5954" y="8222"/>
                <a:chExt cx="3856" cy="1701"/>
              </a:xfrm>
            </p:grpSpPr>
            <p:grpSp>
              <p:nvGrpSpPr>
                <p:cNvPr id="29711" name="Group 39">
                  <a:extLst>
                    <a:ext uri="{FF2B5EF4-FFF2-40B4-BE49-F238E27FC236}">
                      <a16:creationId xmlns:a16="http://schemas.microsoft.com/office/drawing/2014/main" id="{E2A59CB1-5D15-5366-FD31-449FE959049B}"/>
                    </a:ext>
                  </a:extLst>
                </p:cNvPr>
                <p:cNvGrpSpPr>
                  <a:grpSpLocks/>
                </p:cNvGrpSpPr>
                <p:nvPr/>
              </p:nvGrpSpPr>
              <p:grpSpPr bwMode="auto">
                <a:xfrm>
                  <a:off x="5954" y="8222"/>
                  <a:ext cx="1446" cy="126"/>
                  <a:chOff x="1616" y="4820"/>
                  <a:chExt cx="2169" cy="189"/>
                </a:xfrm>
              </p:grpSpPr>
              <p:sp>
                <p:nvSpPr>
                  <p:cNvPr id="29733" name="AutoShape 40">
                    <a:extLst>
                      <a:ext uri="{FF2B5EF4-FFF2-40B4-BE49-F238E27FC236}">
                        <a16:creationId xmlns:a16="http://schemas.microsoft.com/office/drawing/2014/main" id="{417A8A2F-95E4-4C4D-3425-EB0269BF9644}"/>
                      </a:ext>
                    </a:extLst>
                  </p:cNvPr>
                  <p:cNvSpPr>
                    <a:spLocks noChangeArrowheads="1"/>
                  </p:cNvSpPr>
                  <p:nvPr/>
                </p:nvSpPr>
                <p:spPr bwMode="auto">
                  <a:xfrm>
                    <a:off x="1616" y="4820"/>
                    <a:ext cx="241" cy="189"/>
                  </a:xfrm>
                  <a:prstGeom prst="triangle">
                    <a:avLst>
                      <a:gd name="adj" fmla="val 50000"/>
                    </a:avLst>
                  </a:prstGeom>
                  <a:solidFill>
                    <a:srgbClr val="FFFFFF"/>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29734" name="Oval 41">
                    <a:extLst>
                      <a:ext uri="{FF2B5EF4-FFF2-40B4-BE49-F238E27FC236}">
                        <a16:creationId xmlns:a16="http://schemas.microsoft.com/office/drawing/2014/main" id="{E4F9CFA9-2435-C47C-B0F0-7C2E3C848FD7}"/>
                      </a:ext>
                    </a:extLst>
                  </p:cNvPr>
                  <p:cNvSpPr>
                    <a:spLocks noChangeArrowheads="1"/>
                  </p:cNvSpPr>
                  <p:nvPr/>
                </p:nvSpPr>
                <p:spPr bwMode="auto">
                  <a:xfrm>
                    <a:off x="3544" y="4820"/>
                    <a:ext cx="241" cy="189"/>
                  </a:xfrm>
                  <a:prstGeom prst="ellipse">
                    <a:avLst/>
                  </a:prstGeom>
                  <a:solidFill>
                    <a:srgbClr val="FFFFFF"/>
                  </a:solidFill>
                  <a:ln w="9525">
                    <a:solidFill>
                      <a:srgbClr val="000000"/>
                    </a:solidFill>
                    <a:round/>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nvGrpSpPr>
                  <p:cNvPr id="29735" name="Group 42">
                    <a:extLst>
                      <a:ext uri="{FF2B5EF4-FFF2-40B4-BE49-F238E27FC236}">
                        <a16:creationId xmlns:a16="http://schemas.microsoft.com/office/drawing/2014/main" id="{E9B98A69-8796-C51C-9272-042688AA7CAF}"/>
                      </a:ext>
                    </a:extLst>
                  </p:cNvPr>
                  <p:cNvGrpSpPr>
                    <a:grpSpLocks/>
                  </p:cNvGrpSpPr>
                  <p:nvPr/>
                </p:nvGrpSpPr>
                <p:grpSpPr bwMode="auto">
                  <a:xfrm>
                    <a:off x="2098" y="4820"/>
                    <a:ext cx="1205" cy="189"/>
                    <a:chOff x="2098" y="4820"/>
                    <a:chExt cx="1205" cy="189"/>
                  </a:xfrm>
                </p:grpSpPr>
                <p:sp>
                  <p:nvSpPr>
                    <p:cNvPr id="29736" name="Line 43">
                      <a:extLst>
                        <a:ext uri="{FF2B5EF4-FFF2-40B4-BE49-F238E27FC236}">
                          <a16:creationId xmlns:a16="http://schemas.microsoft.com/office/drawing/2014/main" id="{DBB50C1B-9115-5FF4-5BB3-6829E2459C13}"/>
                        </a:ext>
                      </a:extLst>
                    </p:cNvPr>
                    <p:cNvSpPr>
                      <a:spLocks noChangeShapeType="1"/>
                    </p:cNvSpPr>
                    <p:nvPr/>
                  </p:nvSpPr>
                  <p:spPr bwMode="auto">
                    <a:xfrm>
                      <a:off x="2098" y="4820"/>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37" name="Line 44">
                      <a:extLst>
                        <a:ext uri="{FF2B5EF4-FFF2-40B4-BE49-F238E27FC236}">
                          <a16:creationId xmlns:a16="http://schemas.microsoft.com/office/drawing/2014/main" id="{F7CB9261-C02A-E2DC-AE8B-A3912B365757}"/>
                        </a:ext>
                      </a:extLst>
                    </p:cNvPr>
                    <p:cNvSpPr>
                      <a:spLocks noChangeShapeType="1"/>
                    </p:cNvSpPr>
                    <p:nvPr/>
                  </p:nvSpPr>
                  <p:spPr bwMode="auto">
                    <a:xfrm>
                      <a:off x="2098" y="5009"/>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grpSp>
            </p:grpSp>
            <p:sp>
              <p:nvSpPr>
                <p:cNvPr id="29712" name="Line 45">
                  <a:extLst>
                    <a:ext uri="{FF2B5EF4-FFF2-40B4-BE49-F238E27FC236}">
                      <a16:creationId xmlns:a16="http://schemas.microsoft.com/office/drawing/2014/main" id="{B59AB616-46CD-AA70-816B-A8034BBEABEA}"/>
                    </a:ext>
                  </a:extLst>
                </p:cNvPr>
                <p:cNvSpPr>
                  <a:spLocks noChangeShapeType="1"/>
                </p:cNvSpPr>
                <p:nvPr/>
              </p:nvSpPr>
              <p:spPr bwMode="auto">
                <a:xfrm>
                  <a:off x="6677" y="8411"/>
                  <a:ext cx="0" cy="5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grpSp>
              <p:nvGrpSpPr>
                <p:cNvPr id="29713" name="Group 46">
                  <a:extLst>
                    <a:ext uri="{FF2B5EF4-FFF2-40B4-BE49-F238E27FC236}">
                      <a16:creationId xmlns:a16="http://schemas.microsoft.com/office/drawing/2014/main" id="{D5B07F75-7E9A-C6BC-9539-5E31D6FF97E5}"/>
                    </a:ext>
                  </a:extLst>
                </p:cNvPr>
                <p:cNvGrpSpPr>
                  <a:grpSpLocks/>
                </p:cNvGrpSpPr>
                <p:nvPr/>
              </p:nvGrpSpPr>
              <p:grpSpPr bwMode="auto">
                <a:xfrm>
                  <a:off x="8364" y="9167"/>
                  <a:ext cx="1446" cy="756"/>
                  <a:chOff x="1616" y="4820"/>
                  <a:chExt cx="2169" cy="1134"/>
                </a:xfrm>
              </p:grpSpPr>
              <p:grpSp>
                <p:nvGrpSpPr>
                  <p:cNvPr id="29725" name="Group 47">
                    <a:extLst>
                      <a:ext uri="{FF2B5EF4-FFF2-40B4-BE49-F238E27FC236}">
                        <a16:creationId xmlns:a16="http://schemas.microsoft.com/office/drawing/2014/main" id="{D177F126-D4F3-FC53-2639-7CE3A25C78CC}"/>
                      </a:ext>
                    </a:extLst>
                  </p:cNvPr>
                  <p:cNvGrpSpPr>
                    <a:grpSpLocks/>
                  </p:cNvGrpSpPr>
                  <p:nvPr/>
                </p:nvGrpSpPr>
                <p:grpSpPr bwMode="auto">
                  <a:xfrm>
                    <a:off x="1616" y="4820"/>
                    <a:ext cx="2169" cy="189"/>
                    <a:chOff x="1616" y="4820"/>
                    <a:chExt cx="2169" cy="189"/>
                  </a:xfrm>
                </p:grpSpPr>
                <p:sp>
                  <p:nvSpPr>
                    <p:cNvPr id="29728" name="AutoShape 48">
                      <a:extLst>
                        <a:ext uri="{FF2B5EF4-FFF2-40B4-BE49-F238E27FC236}">
                          <a16:creationId xmlns:a16="http://schemas.microsoft.com/office/drawing/2014/main" id="{DBBFAFAB-73F0-E928-6ED9-9305D89D7073}"/>
                        </a:ext>
                      </a:extLst>
                    </p:cNvPr>
                    <p:cNvSpPr>
                      <a:spLocks noChangeArrowheads="1"/>
                    </p:cNvSpPr>
                    <p:nvPr/>
                  </p:nvSpPr>
                  <p:spPr bwMode="auto">
                    <a:xfrm>
                      <a:off x="1616" y="4820"/>
                      <a:ext cx="241" cy="189"/>
                    </a:xfrm>
                    <a:prstGeom prst="triangle">
                      <a:avLst>
                        <a:gd name="adj" fmla="val 50000"/>
                      </a:avLst>
                    </a:prstGeom>
                    <a:solidFill>
                      <a:srgbClr val="FFFFFF"/>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29729" name="Oval 49">
                      <a:extLst>
                        <a:ext uri="{FF2B5EF4-FFF2-40B4-BE49-F238E27FC236}">
                          <a16:creationId xmlns:a16="http://schemas.microsoft.com/office/drawing/2014/main" id="{A9C35ACB-075F-79B7-DC5D-BB29F7A005FB}"/>
                        </a:ext>
                      </a:extLst>
                    </p:cNvPr>
                    <p:cNvSpPr>
                      <a:spLocks noChangeArrowheads="1"/>
                    </p:cNvSpPr>
                    <p:nvPr/>
                  </p:nvSpPr>
                  <p:spPr bwMode="auto">
                    <a:xfrm>
                      <a:off x="3544" y="4820"/>
                      <a:ext cx="241" cy="189"/>
                    </a:xfrm>
                    <a:prstGeom prst="ellipse">
                      <a:avLst/>
                    </a:prstGeom>
                    <a:solidFill>
                      <a:srgbClr val="FFFFFF"/>
                    </a:solidFill>
                    <a:ln w="9525">
                      <a:solidFill>
                        <a:srgbClr val="000000"/>
                      </a:solidFill>
                      <a:round/>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nvGrpSpPr>
                    <p:cNvPr id="29730" name="Group 50">
                      <a:extLst>
                        <a:ext uri="{FF2B5EF4-FFF2-40B4-BE49-F238E27FC236}">
                          <a16:creationId xmlns:a16="http://schemas.microsoft.com/office/drawing/2014/main" id="{53D06BB6-DE8E-CF9C-883D-2337DE7DA268}"/>
                        </a:ext>
                      </a:extLst>
                    </p:cNvPr>
                    <p:cNvGrpSpPr>
                      <a:grpSpLocks/>
                    </p:cNvGrpSpPr>
                    <p:nvPr/>
                  </p:nvGrpSpPr>
                  <p:grpSpPr bwMode="auto">
                    <a:xfrm>
                      <a:off x="2098" y="4820"/>
                      <a:ext cx="1205" cy="189"/>
                      <a:chOff x="2098" y="4820"/>
                      <a:chExt cx="1205" cy="189"/>
                    </a:xfrm>
                  </p:grpSpPr>
                  <p:sp>
                    <p:nvSpPr>
                      <p:cNvPr id="29731" name="Line 51">
                        <a:extLst>
                          <a:ext uri="{FF2B5EF4-FFF2-40B4-BE49-F238E27FC236}">
                            <a16:creationId xmlns:a16="http://schemas.microsoft.com/office/drawing/2014/main" id="{7E4A8906-561E-B4AE-F11A-66EE6010AE64}"/>
                          </a:ext>
                        </a:extLst>
                      </p:cNvPr>
                      <p:cNvSpPr>
                        <a:spLocks noChangeShapeType="1"/>
                      </p:cNvSpPr>
                      <p:nvPr/>
                    </p:nvSpPr>
                    <p:spPr bwMode="auto">
                      <a:xfrm>
                        <a:off x="2098" y="4820"/>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32" name="Line 52">
                        <a:extLst>
                          <a:ext uri="{FF2B5EF4-FFF2-40B4-BE49-F238E27FC236}">
                            <a16:creationId xmlns:a16="http://schemas.microsoft.com/office/drawing/2014/main" id="{497EC728-96CF-C9BC-79EC-56A57AFC6901}"/>
                          </a:ext>
                        </a:extLst>
                      </p:cNvPr>
                      <p:cNvSpPr>
                        <a:spLocks noChangeShapeType="1"/>
                      </p:cNvSpPr>
                      <p:nvPr/>
                    </p:nvSpPr>
                    <p:spPr bwMode="auto">
                      <a:xfrm>
                        <a:off x="2098" y="5009"/>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grpSp>
              </p:grpSp>
              <p:sp>
                <p:nvSpPr>
                  <p:cNvPr id="29726" name="Line 53">
                    <a:extLst>
                      <a:ext uri="{FF2B5EF4-FFF2-40B4-BE49-F238E27FC236}">
                        <a16:creationId xmlns:a16="http://schemas.microsoft.com/office/drawing/2014/main" id="{DE952198-3EE9-DD2F-532B-9DD7C8AE9631}"/>
                      </a:ext>
                    </a:extLst>
                  </p:cNvPr>
                  <p:cNvSpPr>
                    <a:spLocks noChangeShapeType="1"/>
                  </p:cNvSpPr>
                  <p:nvPr/>
                </p:nvSpPr>
                <p:spPr bwMode="auto">
                  <a:xfrm>
                    <a:off x="2700" y="5009"/>
                    <a:ext cx="0" cy="5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27" name="AutoShape 54">
                    <a:extLst>
                      <a:ext uri="{FF2B5EF4-FFF2-40B4-BE49-F238E27FC236}">
                        <a16:creationId xmlns:a16="http://schemas.microsoft.com/office/drawing/2014/main" id="{99D339EF-497F-A0B7-D23E-276B41E7A3A8}"/>
                      </a:ext>
                    </a:extLst>
                  </p:cNvPr>
                  <p:cNvSpPr>
                    <a:spLocks noChangeArrowheads="1"/>
                  </p:cNvSpPr>
                  <p:nvPr/>
                </p:nvSpPr>
                <p:spPr bwMode="auto">
                  <a:xfrm>
                    <a:off x="2580" y="5765"/>
                    <a:ext cx="241" cy="189"/>
                  </a:xfrm>
                  <a:prstGeom prst="triangle">
                    <a:avLst>
                      <a:gd name="adj" fmla="val 50000"/>
                    </a:avLst>
                  </a:prstGeom>
                  <a:solidFill>
                    <a:srgbClr val="FFFFFF"/>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grpSp>
              <p:nvGrpSpPr>
                <p:cNvPr id="29714" name="Group 55">
                  <a:extLst>
                    <a:ext uri="{FF2B5EF4-FFF2-40B4-BE49-F238E27FC236}">
                      <a16:creationId xmlns:a16="http://schemas.microsoft.com/office/drawing/2014/main" id="{FEC159CB-5CF4-D179-AAF5-D0E9B029C745}"/>
                    </a:ext>
                  </a:extLst>
                </p:cNvPr>
                <p:cNvGrpSpPr>
                  <a:grpSpLocks/>
                </p:cNvGrpSpPr>
                <p:nvPr/>
              </p:nvGrpSpPr>
              <p:grpSpPr bwMode="auto">
                <a:xfrm>
                  <a:off x="6677" y="9167"/>
                  <a:ext cx="1446" cy="756"/>
                  <a:chOff x="1616" y="4820"/>
                  <a:chExt cx="2169" cy="1134"/>
                </a:xfrm>
              </p:grpSpPr>
              <p:grpSp>
                <p:nvGrpSpPr>
                  <p:cNvPr id="29717" name="Group 56">
                    <a:extLst>
                      <a:ext uri="{FF2B5EF4-FFF2-40B4-BE49-F238E27FC236}">
                        <a16:creationId xmlns:a16="http://schemas.microsoft.com/office/drawing/2014/main" id="{D8B5FEA6-072E-61B5-8D75-9BB6C0A7430E}"/>
                      </a:ext>
                    </a:extLst>
                  </p:cNvPr>
                  <p:cNvGrpSpPr>
                    <a:grpSpLocks/>
                  </p:cNvGrpSpPr>
                  <p:nvPr/>
                </p:nvGrpSpPr>
                <p:grpSpPr bwMode="auto">
                  <a:xfrm>
                    <a:off x="1616" y="4820"/>
                    <a:ext cx="2169" cy="189"/>
                    <a:chOff x="1616" y="4820"/>
                    <a:chExt cx="2169" cy="189"/>
                  </a:xfrm>
                </p:grpSpPr>
                <p:sp>
                  <p:nvSpPr>
                    <p:cNvPr id="29720" name="AutoShape 57">
                      <a:extLst>
                        <a:ext uri="{FF2B5EF4-FFF2-40B4-BE49-F238E27FC236}">
                          <a16:creationId xmlns:a16="http://schemas.microsoft.com/office/drawing/2014/main" id="{9270FCE4-2752-E771-9D14-386A7B571B38}"/>
                        </a:ext>
                      </a:extLst>
                    </p:cNvPr>
                    <p:cNvSpPr>
                      <a:spLocks noChangeArrowheads="1"/>
                    </p:cNvSpPr>
                    <p:nvPr/>
                  </p:nvSpPr>
                  <p:spPr bwMode="auto">
                    <a:xfrm>
                      <a:off x="1616" y="4820"/>
                      <a:ext cx="241" cy="189"/>
                    </a:xfrm>
                    <a:prstGeom prst="triangle">
                      <a:avLst>
                        <a:gd name="adj" fmla="val 50000"/>
                      </a:avLst>
                    </a:prstGeom>
                    <a:solidFill>
                      <a:srgbClr val="FFFFFF"/>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29721" name="Oval 58">
                      <a:extLst>
                        <a:ext uri="{FF2B5EF4-FFF2-40B4-BE49-F238E27FC236}">
                          <a16:creationId xmlns:a16="http://schemas.microsoft.com/office/drawing/2014/main" id="{5C010C70-9B31-D685-CD65-0F86EA15D176}"/>
                        </a:ext>
                      </a:extLst>
                    </p:cNvPr>
                    <p:cNvSpPr>
                      <a:spLocks noChangeArrowheads="1"/>
                    </p:cNvSpPr>
                    <p:nvPr/>
                  </p:nvSpPr>
                  <p:spPr bwMode="auto">
                    <a:xfrm>
                      <a:off x="3544" y="4820"/>
                      <a:ext cx="241" cy="189"/>
                    </a:xfrm>
                    <a:prstGeom prst="ellipse">
                      <a:avLst/>
                    </a:prstGeom>
                    <a:solidFill>
                      <a:srgbClr val="FFFFFF"/>
                    </a:solidFill>
                    <a:ln w="9525">
                      <a:solidFill>
                        <a:srgbClr val="000000"/>
                      </a:solidFill>
                      <a:round/>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nvGrpSpPr>
                    <p:cNvPr id="29722" name="Group 59">
                      <a:extLst>
                        <a:ext uri="{FF2B5EF4-FFF2-40B4-BE49-F238E27FC236}">
                          <a16:creationId xmlns:a16="http://schemas.microsoft.com/office/drawing/2014/main" id="{07504CFD-DE64-FF94-22CD-88DF3802A0BD}"/>
                        </a:ext>
                      </a:extLst>
                    </p:cNvPr>
                    <p:cNvGrpSpPr>
                      <a:grpSpLocks/>
                    </p:cNvGrpSpPr>
                    <p:nvPr/>
                  </p:nvGrpSpPr>
                  <p:grpSpPr bwMode="auto">
                    <a:xfrm>
                      <a:off x="2098" y="4820"/>
                      <a:ext cx="1205" cy="189"/>
                      <a:chOff x="2098" y="4820"/>
                      <a:chExt cx="1205" cy="189"/>
                    </a:xfrm>
                  </p:grpSpPr>
                  <p:sp>
                    <p:nvSpPr>
                      <p:cNvPr id="29723" name="Line 60">
                        <a:extLst>
                          <a:ext uri="{FF2B5EF4-FFF2-40B4-BE49-F238E27FC236}">
                            <a16:creationId xmlns:a16="http://schemas.microsoft.com/office/drawing/2014/main" id="{E2BE8912-D16B-1712-ECBD-5DA1789304F2}"/>
                          </a:ext>
                        </a:extLst>
                      </p:cNvPr>
                      <p:cNvSpPr>
                        <a:spLocks noChangeShapeType="1"/>
                      </p:cNvSpPr>
                      <p:nvPr/>
                    </p:nvSpPr>
                    <p:spPr bwMode="auto">
                      <a:xfrm>
                        <a:off x="2098" y="4820"/>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24" name="Line 61">
                        <a:extLst>
                          <a:ext uri="{FF2B5EF4-FFF2-40B4-BE49-F238E27FC236}">
                            <a16:creationId xmlns:a16="http://schemas.microsoft.com/office/drawing/2014/main" id="{B35D9737-8CE2-4880-3C5E-4FC4209C5BE1}"/>
                          </a:ext>
                        </a:extLst>
                      </p:cNvPr>
                      <p:cNvSpPr>
                        <a:spLocks noChangeShapeType="1"/>
                      </p:cNvSpPr>
                      <p:nvPr/>
                    </p:nvSpPr>
                    <p:spPr bwMode="auto">
                      <a:xfrm>
                        <a:off x="2098" y="5009"/>
                        <a:ext cx="12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grpSp>
              </p:grpSp>
              <p:sp>
                <p:nvSpPr>
                  <p:cNvPr id="29718" name="Line 62">
                    <a:extLst>
                      <a:ext uri="{FF2B5EF4-FFF2-40B4-BE49-F238E27FC236}">
                        <a16:creationId xmlns:a16="http://schemas.microsoft.com/office/drawing/2014/main" id="{ADB599A2-3000-DCAD-C130-7B8C1C58D35A}"/>
                      </a:ext>
                    </a:extLst>
                  </p:cNvPr>
                  <p:cNvSpPr>
                    <a:spLocks noChangeShapeType="1"/>
                  </p:cNvSpPr>
                  <p:nvPr/>
                </p:nvSpPr>
                <p:spPr bwMode="auto">
                  <a:xfrm>
                    <a:off x="2700" y="5009"/>
                    <a:ext cx="0" cy="5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19" name="AutoShape 63">
                    <a:extLst>
                      <a:ext uri="{FF2B5EF4-FFF2-40B4-BE49-F238E27FC236}">
                        <a16:creationId xmlns:a16="http://schemas.microsoft.com/office/drawing/2014/main" id="{974ACED6-435E-DB9A-FCDE-85E6A0CE81E5}"/>
                      </a:ext>
                    </a:extLst>
                  </p:cNvPr>
                  <p:cNvSpPr>
                    <a:spLocks noChangeArrowheads="1"/>
                  </p:cNvSpPr>
                  <p:nvPr/>
                </p:nvSpPr>
                <p:spPr bwMode="auto">
                  <a:xfrm>
                    <a:off x="2580" y="5765"/>
                    <a:ext cx="241" cy="189"/>
                  </a:xfrm>
                  <a:prstGeom prst="triangle">
                    <a:avLst>
                      <a:gd name="adj" fmla="val 50000"/>
                    </a:avLst>
                  </a:prstGeom>
                  <a:solidFill>
                    <a:srgbClr val="FFFFFF"/>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sp>
              <p:nvSpPr>
                <p:cNvPr id="29715" name="Line 64">
                  <a:extLst>
                    <a:ext uri="{FF2B5EF4-FFF2-40B4-BE49-F238E27FC236}">
                      <a16:creationId xmlns:a16="http://schemas.microsoft.com/office/drawing/2014/main" id="{E8B5BE88-B483-F555-A2D8-BA4C2AAF0F80}"/>
                    </a:ext>
                  </a:extLst>
                </p:cNvPr>
                <p:cNvSpPr>
                  <a:spLocks noChangeShapeType="1"/>
                </p:cNvSpPr>
                <p:nvPr/>
              </p:nvSpPr>
              <p:spPr bwMode="auto">
                <a:xfrm>
                  <a:off x="6677" y="8789"/>
                  <a:ext cx="168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sp>
              <p:nvSpPr>
                <p:cNvPr id="29716" name="Line 65">
                  <a:extLst>
                    <a:ext uri="{FF2B5EF4-FFF2-40B4-BE49-F238E27FC236}">
                      <a16:creationId xmlns:a16="http://schemas.microsoft.com/office/drawing/2014/main" id="{791F762B-FA79-12C9-B701-B2EB247E0F6A}"/>
                    </a:ext>
                  </a:extLst>
                </p:cNvPr>
                <p:cNvSpPr>
                  <a:spLocks noChangeShapeType="1"/>
                </p:cNvSpPr>
                <p:nvPr/>
              </p:nvSpPr>
              <p:spPr bwMode="auto">
                <a:xfrm>
                  <a:off x="8364" y="8789"/>
                  <a:ext cx="0" cy="1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en-US"/>
                </a:p>
              </p:txBody>
            </p:sp>
          </p:grpSp>
          <p:sp>
            <p:nvSpPr>
              <p:cNvPr id="29708" name="Freeform 66">
                <a:extLst>
                  <a:ext uri="{FF2B5EF4-FFF2-40B4-BE49-F238E27FC236}">
                    <a16:creationId xmlns:a16="http://schemas.microsoft.com/office/drawing/2014/main" id="{56A5D4A8-0F9A-A939-EFBB-C768397B54CA}"/>
                  </a:ext>
                </a:extLst>
              </p:cNvPr>
              <p:cNvSpPr>
                <a:spLocks/>
              </p:cNvSpPr>
              <p:nvPr/>
            </p:nvSpPr>
            <p:spPr bwMode="auto">
              <a:xfrm>
                <a:off x="5610" y="8429"/>
                <a:ext cx="3260" cy="1729"/>
              </a:xfrm>
              <a:custGeom>
                <a:avLst/>
                <a:gdLst>
                  <a:gd name="T0" fmla="*/ 15 w 3260"/>
                  <a:gd name="T1" fmla="*/ 184 h 1729"/>
                  <a:gd name="T2" fmla="*/ 60 w 3260"/>
                  <a:gd name="T3" fmla="*/ 154 h 1729"/>
                  <a:gd name="T4" fmla="*/ 2220 w 3260"/>
                  <a:gd name="T5" fmla="*/ 169 h 1729"/>
                  <a:gd name="T6" fmla="*/ 2235 w 3260"/>
                  <a:gd name="T7" fmla="*/ 679 h 1729"/>
                  <a:gd name="T8" fmla="*/ 2790 w 3260"/>
                  <a:gd name="T9" fmla="*/ 694 h 1729"/>
                  <a:gd name="T10" fmla="*/ 3000 w 3260"/>
                  <a:gd name="T11" fmla="*/ 709 h 1729"/>
                  <a:gd name="T12" fmla="*/ 3120 w 3260"/>
                  <a:gd name="T13" fmla="*/ 739 h 1729"/>
                  <a:gd name="T14" fmla="*/ 3105 w 3260"/>
                  <a:gd name="T15" fmla="*/ 904 h 1729"/>
                  <a:gd name="T16" fmla="*/ 2985 w 3260"/>
                  <a:gd name="T17" fmla="*/ 1729 h 1729"/>
                  <a:gd name="T18" fmla="*/ 2700 w 3260"/>
                  <a:gd name="T19" fmla="*/ 1594 h 1729"/>
                  <a:gd name="T20" fmla="*/ 2520 w 3260"/>
                  <a:gd name="T21" fmla="*/ 1249 h 1729"/>
                  <a:gd name="T22" fmla="*/ 2130 w 3260"/>
                  <a:gd name="T23" fmla="*/ 1144 h 1729"/>
                  <a:gd name="T24" fmla="*/ 1770 w 3260"/>
                  <a:gd name="T25" fmla="*/ 1069 h 1729"/>
                  <a:gd name="T26" fmla="*/ 1380 w 3260"/>
                  <a:gd name="T27" fmla="*/ 1129 h 1729"/>
                  <a:gd name="T28" fmla="*/ 1335 w 3260"/>
                  <a:gd name="T29" fmla="*/ 1144 h 1729"/>
                  <a:gd name="T30" fmla="*/ 1305 w 3260"/>
                  <a:gd name="T31" fmla="*/ 1234 h 1729"/>
                  <a:gd name="T32" fmla="*/ 1200 w 3260"/>
                  <a:gd name="T33" fmla="*/ 1714 h 1729"/>
                  <a:gd name="T34" fmla="*/ 945 w 3260"/>
                  <a:gd name="T35" fmla="*/ 1699 h 1729"/>
                  <a:gd name="T36" fmla="*/ 825 w 3260"/>
                  <a:gd name="T37" fmla="*/ 1669 h 1729"/>
                  <a:gd name="T38" fmla="*/ 780 w 3260"/>
                  <a:gd name="T39" fmla="*/ 1639 h 1729"/>
                  <a:gd name="T40" fmla="*/ 735 w 3260"/>
                  <a:gd name="T41" fmla="*/ 1624 h 1729"/>
                  <a:gd name="T42" fmla="*/ 645 w 3260"/>
                  <a:gd name="T43" fmla="*/ 1564 h 1729"/>
                  <a:gd name="T44" fmla="*/ 525 w 3260"/>
                  <a:gd name="T45" fmla="*/ 1384 h 1729"/>
                  <a:gd name="T46" fmla="*/ 510 w 3260"/>
                  <a:gd name="T47" fmla="*/ 1339 h 1729"/>
                  <a:gd name="T48" fmla="*/ 405 w 3260"/>
                  <a:gd name="T49" fmla="*/ 1219 h 1729"/>
                  <a:gd name="T50" fmla="*/ 270 w 3260"/>
                  <a:gd name="T51" fmla="*/ 1129 h 1729"/>
                  <a:gd name="T52" fmla="*/ 195 w 3260"/>
                  <a:gd name="T53" fmla="*/ 1069 h 1729"/>
                  <a:gd name="T54" fmla="*/ 105 w 3260"/>
                  <a:gd name="T55" fmla="*/ 994 h 1729"/>
                  <a:gd name="T56" fmla="*/ 45 w 3260"/>
                  <a:gd name="T57" fmla="*/ 919 h 1729"/>
                  <a:gd name="T58" fmla="*/ 15 w 3260"/>
                  <a:gd name="T59" fmla="*/ 814 h 1729"/>
                  <a:gd name="T60" fmla="*/ 0 w 3260"/>
                  <a:gd name="T61" fmla="*/ 259 h 1729"/>
                  <a:gd name="T62" fmla="*/ 15 w 3260"/>
                  <a:gd name="T63" fmla="*/ 184 h 17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60"/>
                  <a:gd name="T97" fmla="*/ 0 h 1729"/>
                  <a:gd name="T98" fmla="*/ 3260 w 3260"/>
                  <a:gd name="T99" fmla="*/ 1729 h 17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60" h="1729">
                    <a:moveTo>
                      <a:pt x="15" y="184"/>
                    </a:moveTo>
                    <a:cubicBezTo>
                      <a:pt x="30" y="174"/>
                      <a:pt x="42" y="154"/>
                      <a:pt x="60" y="154"/>
                    </a:cubicBezTo>
                    <a:cubicBezTo>
                      <a:pt x="780" y="149"/>
                      <a:pt x="1520" y="0"/>
                      <a:pt x="2220" y="169"/>
                    </a:cubicBezTo>
                    <a:cubicBezTo>
                      <a:pt x="2385" y="209"/>
                      <a:pt x="2110" y="564"/>
                      <a:pt x="2235" y="679"/>
                    </a:cubicBezTo>
                    <a:cubicBezTo>
                      <a:pt x="2371" y="804"/>
                      <a:pt x="2605" y="689"/>
                      <a:pt x="2790" y="694"/>
                    </a:cubicBezTo>
                    <a:cubicBezTo>
                      <a:pt x="2860" y="699"/>
                      <a:pt x="2930" y="700"/>
                      <a:pt x="3000" y="709"/>
                    </a:cubicBezTo>
                    <a:cubicBezTo>
                      <a:pt x="3041" y="715"/>
                      <a:pt x="3120" y="739"/>
                      <a:pt x="3120" y="739"/>
                    </a:cubicBezTo>
                    <a:cubicBezTo>
                      <a:pt x="3142" y="804"/>
                      <a:pt x="3119" y="834"/>
                      <a:pt x="3105" y="904"/>
                    </a:cubicBezTo>
                    <a:cubicBezTo>
                      <a:pt x="3105" y="915"/>
                      <a:pt x="3260" y="1637"/>
                      <a:pt x="2985" y="1729"/>
                    </a:cubicBezTo>
                    <a:cubicBezTo>
                      <a:pt x="2878" y="1702"/>
                      <a:pt x="2773" y="1682"/>
                      <a:pt x="2700" y="1594"/>
                    </a:cubicBezTo>
                    <a:cubicBezTo>
                      <a:pt x="2608" y="1484"/>
                      <a:pt x="2631" y="1344"/>
                      <a:pt x="2520" y="1249"/>
                    </a:cubicBezTo>
                    <a:cubicBezTo>
                      <a:pt x="2425" y="1167"/>
                      <a:pt x="2240" y="1160"/>
                      <a:pt x="2130" y="1144"/>
                    </a:cubicBezTo>
                    <a:cubicBezTo>
                      <a:pt x="2008" y="1127"/>
                      <a:pt x="1890" y="1093"/>
                      <a:pt x="1770" y="1069"/>
                    </a:cubicBezTo>
                    <a:cubicBezTo>
                      <a:pt x="1645" y="1100"/>
                      <a:pt x="1508" y="1115"/>
                      <a:pt x="1380" y="1129"/>
                    </a:cubicBezTo>
                    <a:cubicBezTo>
                      <a:pt x="1365" y="1134"/>
                      <a:pt x="1344" y="1131"/>
                      <a:pt x="1335" y="1144"/>
                    </a:cubicBezTo>
                    <a:cubicBezTo>
                      <a:pt x="1317" y="1170"/>
                      <a:pt x="1305" y="1234"/>
                      <a:pt x="1305" y="1234"/>
                    </a:cubicBezTo>
                    <a:cubicBezTo>
                      <a:pt x="1296" y="1484"/>
                      <a:pt x="1387" y="1621"/>
                      <a:pt x="1200" y="1714"/>
                    </a:cubicBezTo>
                    <a:cubicBezTo>
                      <a:pt x="1115" y="1709"/>
                      <a:pt x="1030" y="1709"/>
                      <a:pt x="945" y="1699"/>
                    </a:cubicBezTo>
                    <a:cubicBezTo>
                      <a:pt x="904" y="1694"/>
                      <a:pt x="825" y="1669"/>
                      <a:pt x="825" y="1669"/>
                    </a:cubicBezTo>
                    <a:cubicBezTo>
                      <a:pt x="810" y="1659"/>
                      <a:pt x="796" y="1647"/>
                      <a:pt x="780" y="1639"/>
                    </a:cubicBezTo>
                    <a:cubicBezTo>
                      <a:pt x="766" y="1632"/>
                      <a:pt x="749" y="1632"/>
                      <a:pt x="735" y="1624"/>
                    </a:cubicBezTo>
                    <a:cubicBezTo>
                      <a:pt x="703" y="1606"/>
                      <a:pt x="645" y="1564"/>
                      <a:pt x="645" y="1564"/>
                    </a:cubicBezTo>
                    <a:cubicBezTo>
                      <a:pt x="605" y="1504"/>
                      <a:pt x="565" y="1444"/>
                      <a:pt x="525" y="1384"/>
                    </a:cubicBezTo>
                    <a:cubicBezTo>
                      <a:pt x="516" y="1371"/>
                      <a:pt x="518" y="1353"/>
                      <a:pt x="510" y="1339"/>
                    </a:cubicBezTo>
                    <a:cubicBezTo>
                      <a:pt x="436" y="1206"/>
                      <a:pt x="482" y="1283"/>
                      <a:pt x="405" y="1219"/>
                    </a:cubicBezTo>
                    <a:cubicBezTo>
                      <a:pt x="356" y="1178"/>
                      <a:pt x="332" y="1150"/>
                      <a:pt x="270" y="1129"/>
                    </a:cubicBezTo>
                    <a:cubicBezTo>
                      <a:pt x="203" y="1028"/>
                      <a:pt x="282" y="1127"/>
                      <a:pt x="195" y="1069"/>
                    </a:cubicBezTo>
                    <a:cubicBezTo>
                      <a:pt x="163" y="1047"/>
                      <a:pt x="137" y="1016"/>
                      <a:pt x="105" y="994"/>
                    </a:cubicBezTo>
                    <a:cubicBezTo>
                      <a:pt x="56" y="847"/>
                      <a:pt x="135" y="1055"/>
                      <a:pt x="45" y="919"/>
                    </a:cubicBezTo>
                    <a:cubicBezTo>
                      <a:pt x="25" y="889"/>
                      <a:pt x="27" y="849"/>
                      <a:pt x="15" y="814"/>
                    </a:cubicBezTo>
                    <a:cubicBezTo>
                      <a:pt x="10" y="629"/>
                      <a:pt x="0" y="444"/>
                      <a:pt x="0" y="259"/>
                    </a:cubicBezTo>
                    <a:cubicBezTo>
                      <a:pt x="0" y="234"/>
                      <a:pt x="15" y="184"/>
                      <a:pt x="15" y="184"/>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29709" name="Oval 67">
                <a:extLst>
                  <a:ext uri="{FF2B5EF4-FFF2-40B4-BE49-F238E27FC236}">
                    <a16:creationId xmlns:a16="http://schemas.microsoft.com/office/drawing/2014/main" id="{4727B59F-7BCE-6A52-A204-98AE8B832567}"/>
                  </a:ext>
                </a:extLst>
              </p:cNvPr>
              <p:cNvSpPr>
                <a:spLocks noChangeArrowheads="1"/>
              </p:cNvSpPr>
              <p:nvPr/>
            </p:nvSpPr>
            <p:spPr bwMode="auto">
              <a:xfrm>
                <a:off x="6195" y="9356"/>
                <a:ext cx="2169" cy="132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29710" name="Oval 68">
                <a:extLst>
                  <a:ext uri="{FF2B5EF4-FFF2-40B4-BE49-F238E27FC236}">
                    <a16:creationId xmlns:a16="http://schemas.microsoft.com/office/drawing/2014/main" id="{F6E42359-88EB-3CF4-2964-26EAA681C083}"/>
                  </a:ext>
                </a:extLst>
              </p:cNvPr>
              <p:cNvSpPr>
                <a:spLocks noChangeArrowheads="1"/>
              </p:cNvSpPr>
              <p:nvPr/>
            </p:nvSpPr>
            <p:spPr bwMode="auto">
              <a:xfrm>
                <a:off x="8123" y="9356"/>
                <a:ext cx="2169" cy="132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sp>
          <p:nvSpPr>
            <p:cNvPr id="29703" name="Text Box 69">
              <a:extLst>
                <a:ext uri="{FF2B5EF4-FFF2-40B4-BE49-F238E27FC236}">
                  <a16:creationId xmlns:a16="http://schemas.microsoft.com/office/drawing/2014/main" id="{5AFD126F-793C-C054-6B95-0BAEE34E9D0E}"/>
                </a:ext>
              </a:extLst>
            </p:cNvPr>
            <p:cNvSpPr txBox="1">
              <a:spLocks noChangeArrowheads="1"/>
            </p:cNvSpPr>
            <p:nvPr/>
          </p:nvSpPr>
          <p:spPr bwMode="auto">
            <a:xfrm>
              <a:off x="6543" y="2293"/>
              <a:ext cx="3533" cy="1400"/>
            </a:xfrm>
            <a:prstGeom prst="rect">
              <a:avLst/>
            </a:prstGeom>
            <a:solidFill>
              <a:srgbClr val="FFCC99"/>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a:r>
                <a:rPr lang="ja-JP" altLang="en-US" sz="1200" b="1">
                  <a:solidFill>
                    <a:srgbClr val="000000"/>
                  </a:solidFill>
                  <a:latin typeface="ＭＳ 明朝" panose="02020609040205080304" pitchFamily="17" charset="-128"/>
                  <a:ea typeface="ＭＳ 明朝" panose="02020609040205080304" pitchFamily="17" charset="-128"/>
                </a:rPr>
                <a:t>夫婦家族制：</a:t>
              </a:r>
              <a:endParaRPr lang="ja-JP" altLang="ja-JP" sz="1200" b="1">
                <a:solidFill>
                  <a:srgbClr val="000000"/>
                </a:solidFill>
                <a:latin typeface="ＭＳ 明朝" panose="02020609040205080304" pitchFamily="17" charset="-128"/>
                <a:ea typeface="ＭＳ 明朝" panose="02020609040205080304" pitchFamily="17" charset="-128"/>
              </a:endParaRPr>
            </a:p>
            <a:p>
              <a:pPr algn="just"/>
              <a:r>
                <a:rPr lang="ja-JP" altLang="en-US" sz="1200">
                  <a:latin typeface="ＭＳ 明朝" panose="02020609040205080304" pitchFamily="17" charset="-128"/>
                  <a:ea typeface="ＭＳ 明朝" panose="02020609040205080304" pitchFamily="17" charset="-128"/>
                </a:rPr>
                <a:t>夫婦と子供だけで生活。親やきょうだいとは同居しない。</a:t>
              </a:r>
            </a:p>
          </p:txBody>
        </p:sp>
        <p:sp>
          <p:nvSpPr>
            <p:cNvPr id="29704" name="Text Box 70">
              <a:extLst>
                <a:ext uri="{FF2B5EF4-FFF2-40B4-BE49-F238E27FC236}">
                  <a16:creationId xmlns:a16="http://schemas.microsoft.com/office/drawing/2014/main" id="{E07C73F9-4B60-1575-B483-6BCD332AE630}"/>
                </a:ext>
              </a:extLst>
            </p:cNvPr>
            <p:cNvSpPr txBox="1">
              <a:spLocks noChangeArrowheads="1"/>
            </p:cNvSpPr>
            <p:nvPr/>
          </p:nvSpPr>
          <p:spPr bwMode="auto">
            <a:xfrm>
              <a:off x="6543" y="4269"/>
              <a:ext cx="3533" cy="1174"/>
            </a:xfrm>
            <a:prstGeom prst="rect">
              <a:avLst/>
            </a:prstGeom>
            <a:solidFill>
              <a:srgbClr val="FFCC99"/>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a:r>
                <a:rPr lang="ja-JP" altLang="en-US" sz="1200" b="1">
                  <a:latin typeface="ＭＳ 明朝" panose="02020609040205080304" pitchFamily="17" charset="-128"/>
                  <a:ea typeface="ＭＳ 明朝" panose="02020609040205080304" pitchFamily="17" charset="-128"/>
                </a:rPr>
                <a:t>直系家族制：</a:t>
              </a:r>
              <a:endParaRPr lang="ja-JP" altLang="ja-JP" sz="1200" b="1">
                <a:latin typeface="ＭＳ 明朝" panose="02020609040205080304" pitchFamily="17" charset="-128"/>
                <a:ea typeface="ＭＳ 明朝" panose="02020609040205080304" pitchFamily="17" charset="-128"/>
              </a:endParaRPr>
            </a:p>
            <a:p>
              <a:pPr algn="just"/>
              <a:r>
                <a:rPr lang="ja-JP" altLang="en-US" sz="1200">
                  <a:latin typeface="ＭＳ 明朝" panose="02020609040205080304" pitchFamily="17" charset="-128"/>
                  <a:ea typeface="ＭＳ 明朝" panose="02020609040205080304" pitchFamily="17" charset="-128"/>
                </a:rPr>
                <a:t>男子の跡継ぎ（長子のみ）と同居。他のきょうだいとは同居しない。</a:t>
              </a:r>
            </a:p>
          </p:txBody>
        </p:sp>
        <p:sp>
          <p:nvSpPr>
            <p:cNvPr id="29705" name="Text Box 71">
              <a:extLst>
                <a:ext uri="{FF2B5EF4-FFF2-40B4-BE49-F238E27FC236}">
                  <a16:creationId xmlns:a16="http://schemas.microsoft.com/office/drawing/2014/main" id="{E92FDC5A-E7CA-4325-4E48-745540C2FE63}"/>
                </a:ext>
              </a:extLst>
            </p:cNvPr>
            <p:cNvSpPr txBox="1">
              <a:spLocks noChangeArrowheads="1"/>
            </p:cNvSpPr>
            <p:nvPr/>
          </p:nvSpPr>
          <p:spPr bwMode="auto">
            <a:xfrm>
              <a:off x="6683" y="6843"/>
              <a:ext cx="3120" cy="1082"/>
            </a:xfrm>
            <a:prstGeom prst="rect">
              <a:avLst/>
            </a:prstGeom>
            <a:solidFill>
              <a:srgbClr val="FFCC99"/>
            </a:solidFill>
            <a:ln w="9525">
              <a:solidFill>
                <a:srgbClr val="000000"/>
              </a:solidFill>
              <a:miter lim="800000"/>
              <a:headEnd/>
              <a:tailEnd/>
            </a:ln>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a:r>
                <a:rPr lang="ja-JP" altLang="en-US" sz="1200" b="1">
                  <a:latin typeface="ＭＳ 明朝" panose="02020609040205080304" pitchFamily="17" charset="-128"/>
                  <a:ea typeface="ＭＳ 明朝" panose="02020609040205080304" pitchFamily="17" charset="-128"/>
                </a:rPr>
                <a:t>複合家族制：</a:t>
              </a:r>
              <a:endParaRPr lang="ja-JP" altLang="ja-JP" sz="1200" b="1">
                <a:latin typeface="ＭＳ 明朝" panose="02020609040205080304" pitchFamily="17" charset="-128"/>
                <a:ea typeface="ＭＳ 明朝" panose="02020609040205080304" pitchFamily="17" charset="-128"/>
              </a:endParaRPr>
            </a:p>
            <a:p>
              <a:pPr algn="just"/>
              <a:r>
                <a:rPr lang="ja-JP" altLang="en-US" sz="1200">
                  <a:latin typeface="ＭＳ 明朝" panose="02020609040205080304" pitchFamily="17" charset="-128"/>
                  <a:ea typeface="ＭＳ 明朝" panose="02020609040205080304" pitchFamily="17" charset="-128"/>
                </a:rPr>
                <a:t>複数の既婚子と同居。</a:t>
              </a:r>
            </a:p>
          </p:txBody>
        </p:sp>
        <p:sp>
          <p:nvSpPr>
            <p:cNvPr id="29706" name="Text Box 72">
              <a:extLst>
                <a:ext uri="{FF2B5EF4-FFF2-40B4-BE49-F238E27FC236}">
                  <a16:creationId xmlns:a16="http://schemas.microsoft.com/office/drawing/2014/main" id="{120D336E-FECB-C588-9B08-D3F2D5884A39}"/>
                </a:ext>
              </a:extLst>
            </p:cNvPr>
            <p:cNvSpPr txBox="1">
              <a:spLocks noChangeArrowheads="1"/>
            </p:cNvSpPr>
            <p:nvPr/>
          </p:nvSpPr>
          <p:spPr bwMode="auto">
            <a:xfrm>
              <a:off x="1858" y="8971"/>
              <a:ext cx="7357" cy="3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just"/>
              <a:r>
                <a:rPr lang="ja-JP" altLang="en-US" sz="1200">
                  <a:latin typeface="ＭＳ 明朝" panose="02020609040205080304" pitchFamily="17" charset="-128"/>
                  <a:ea typeface="ＭＳ 明朝" panose="02020609040205080304" pitchFamily="17" charset="-128"/>
                </a:rPr>
                <a:t>家族の３分類の概念図　　（森岡・望月</a:t>
              </a:r>
              <a:r>
                <a:rPr lang="en-US" altLang="ja-JP" sz="1200">
                  <a:latin typeface="ＭＳ 明朝" panose="02020609040205080304" pitchFamily="17" charset="-128"/>
                  <a:ea typeface="ＭＳ 明朝" panose="02020609040205080304" pitchFamily="17" charset="-128"/>
                </a:rPr>
                <a:t>2002</a:t>
              </a:r>
              <a:r>
                <a:rPr lang="ja-JP" altLang="en-US" sz="1200">
                  <a:latin typeface="ＭＳ 明朝" panose="02020609040205080304" pitchFamily="17" charset="-128"/>
                  <a:ea typeface="ＭＳ 明朝" panose="02020609040205080304" pitchFamily="17" charset="-128"/>
                </a:rPr>
                <a:t>：</a:t>
              </a:r>
              <a:r>
                <a:rPr lang="en-US" altLang="ja-JP" sz="1200">
                  <a:latin typeface="ＭＳ 明朝" panose="02020609040205080304" pitchFamily="17" charset="-128"/>
                  <a:ea typeface="ＭＳ 明朝" panose="02020609040205080304" pitchFamily="17" charset="-128"/>
                </a:rPr>
                <a:t>17</a:t>
              </a:r>
              <a:r>
                <a:rPr lang="ja-JP" altLang="en-US" sz="1200">
                  <a:latin typeface="ＭＳ 明朝" panose="02020609040205080304" pitchFamily="17" charset="-128"/>
                  <a:ea typeface="ＭＳ 明朝" panose="02020609040205080304" pitchFamily="17" charset="-128"/>
                </a:rPr>
                <a:t>）より作成　</a:t>
              </a:r>
              <a:endParaRPr lang="ja-JP" altLang="ja-JP" sz="1200">
                <a:latin typeface="ＭＳ 明朝" panose="02020609040205080304" pitchFamily="17" charset="-128"/>
                <a:ea typeface="ＭＳ 明朝" panose="02020609040205080304" pitchFamily="17" charset="-128"/>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10E5CEF5-772D-D3CB-7249-CD1E9DDD2751}"/>
              </a:ext>
            </a:extLst>
          </p:cNvPr>
          <p:cNvSpPr>
            <a:spLocks noGrp="1" noChangeArrowheads="1"/>
          </p:cNvSpPr>
          <p:nvPr>
            <p:ph type="title"/>
          </p:nvPr>
        </p:nvSpPr>
        <p:spPr>
          <a:xfrm>
            <a:off x="683568" y="685800"/>
            <a:ext cx="8173789" cy="762000"/>
          </a:xfrm>
          <a:noFill/>
        </p:spPr>
        <p:txBody>
          <a:bodyPr anchor="t"/>
          <a:lstStyle/>
          <a:p>
            <a:pPr algn="just" eaLnBrk="1" hangingPunct="1"/>
            <a:r>
              <a:rPr kumimoji="0" lang="ja-JP" altLang="ja-JP" dirty="0">
                <a:solidFill>
                  <a:schemeClr val="tx1"/>
                </a:solidFill>
                <a:ea typeface="ＭＳ 明朝" panose="02020609040205080304" pitchFamily="17" charset="-128"/>
              </a:rPr>
              <a:t>●</a:t>
            </a:r>
            <a:r>
              <a:rPr kumimoji="0" lang="ja-JP" altLang="en-US" dirty="0">
                <a:solidFill>
                  <a:schemeClr val="tx1"/>
                </a:solidFill>
                <a:ea typeface="ＭＳ 明朝" panose="02020609040205080304" pitchFamily="17" charset="-128"/>
              </a:rPr>
              <a:t>家族の分類</a:t>
            </a:r>
            <a:endParaRPr kumimoji="0" lang="en-US" altLang="ja-JP" dirty="0">
              <a:solidFill>
                <a:schemeClr val="tx1"/>
              </a:solidFill>
              <a:latin typeface="ＭＳ 明朝" panose="02020609040205080304" pitchFamily="17" charset="-128"/>
              <a:ea typeface="ＭＳ 明朝" panose="02020609040205080304" pitchFamily="17" charset="-128"/>
            </a:endParaRPr>
          </a:p>
        </p:txBody>
      </p:sp>
      <p:sp>
        <p:nvSpPr>
          <p:cNvPr id="134147" name="Rectangle 3">
            <a:extLst>
              <a:ext uri="{FF2B5EF4-FFF2-40B4-BE49-F238E27FC236}">
                <a16:creationId xmlns:a16="http://schemas.microsoft.com/office/drawing/2014/main" id="{DF9EF3E3-38D2-754A-A27C-80034DED46AB}"/>
              </a:ext>
            </a:extLst>
          </p:cNvPr>
          <p:cNvSpPr>
            <a:spLocks noGrp="1" noChangeArrowheads="1"/>
          </p:cNvSpPr>
          <p:nvPr>
            <p:ph type="body" idx="1"/>
          </p:nvPr>
        </p:nvSpPr>
        <p:spPr>
          <a:xfrm>
            <a:off x="990600" y="1828800"/>
            <a:ext cx="7053263" cy="3962400"/>
          </a:xfrm>
        </p:spPr>
        <p:txBody>
          <a:bodyPr/>
          <a:lstStyle/>
          <a:p>
            <a:pPr algn="just" eaLnBrk="1" hangingPunct="1">
              <a:spcAft>
                <a:spcPts val="600"/>
              </a:spcAft>
            </a:pPr>
            <a:r>
              <a:rPr kumimoji="0" lang="ja-JP" altLang="en-US" dirty="0">
                <a:ea typeface="ＭＳ 明朝" panose="02020609040205080304" pitchFamily="17" charset="-128"/>
              </a:rPr>
              <a:t>核家族（</a:t>
            </a:r>
            <a:r>
              <a:rPr kumimoji="0" lang="en-US" altLang="ja-JP" dirty="0" err="1">
                <a:latin typeface="ＭＳ 明朝" panose="02020609040205080304" pitchFamily="17" charset="-128"/>
                <a:ea typeface="ＭＳ 明朝" panose="02020609040205080304" pitchFamily="17" charset="-128"/>
              </a:rPr>
              <a:t>neclear</a:t>
            </a:r>
            <a:r>
              <a:rPr kumimoji="0" lang="en-US" altLang="ja-JP" dirty="0">
                <a:latin typeface="ＭＳ 明朝" panose="02020609040205080304" pitchFamily="17" charset="-128"/>
                <a:ea typeface="ＭＳ 明朝" panose="02020609040205080304" pitchFamily="17" charset="-128"/>
              </a:rPr>
              <a:t> family)</a:t>
            </a:r>
            <a:r>
              <a:rPr kumimoji="0" lang="ja-JP" altLang="en-US" dirty="0">
                <a:ea typeface="ＭＳ 明朝" panose="02020609040205080304" pitchFamily="17" charset="-128"/>
              </a:rPr>
              <a:t>夫婦とその子供からなる家族</a:t>
            </a:r>
            <a:r>
              <a:rPr kumimoji="0" lang="ja-JP" altLang="ja-JP" dirty="0">
                <a:ea typeface="ＭＳ 明朝" panose="02020609040205080304" pitchFamily="17" charset="-128"/>
              </a:rPr>
              <a:t>→</a:t>
            </a:r>
            <a:r>
              <a:rPr kumimoji="0" lang="ja-JP" altLang="en-US" dirty="0">
                <a:ea typeface="ＭＳ 明朝" panose="02020609040205080304" pitchFamily="17" charset="-128"/>
              </a:rPr>
              <a:t>夫婦・母子・父子関係がワンセット</a:t>
            </a:r>
          </a:p>
          <a:p>
            <a:pPr algn="just" eaLnBrk="1" hangingPunct="1">
              <a:spcAft>
                <a:spcPts val="600"/>
              </a:spcAft>
            </a:pPr>
            <a:r>
              <a:rPr kumimoji="0" lang="en-US" altLang="en-US" dirty="0" err="1">
                <a:ea typeface="ＭＳ 明朝" panose="02020609040205080304" pitchFamily="17" charset="-128"/>
              </a:rPr>
              <a:t>複合家族</a:t>
            </a:r>
            <a:r>
              <a:rPr kumimoji="0" lang="en-US" altLang="ja-JP" dirty="0">
                <a:latin typeface="ＭＳ 明朝" panose="02020609040205080304" pitchFamily="17" charset="-128"/>
                <a:ea typeface="ＭＳ 明朝" panose="02020609040205080304" pitchFamily="17" charset="-128"/>
              </a:rPr>
              <a:t>(</a:t>
            </a:r>
            <a:r>
              <a:rPr kumimoji="0" lang="en-US" altLang="ja-JP" dirty="0" err="1">
                <a:latin typeface="ＭＳ 明朝" panose="02020609040205080304" pitchFamily="17" charset="-128"/>
                <a:ea typeface="ＭＳ 明朝" panose="02020609040205080304" pitchFamily="17" charset="-128"/>
              </a:rPr>
              <a:t>polygamious</a:t>
            </a:r>
            <a:r>
              <a:rPr kumimoji="0" lang="en-US" altLang="ja-JP" dirty="0">
                <a:latin typeface="ＭＳ 明朝" panose="02020609040205080304" pitchFamily="17" charset="-128"/>
                <a:ea typeface="ＭＳ 明朝" panose="02020609040205080304" pitchFamily="17" charset="-128"/>
              </a:rPr>
              <a:t> </a:t>
            </a:r>
            <a:r>
              <a:rPr kumimoji="0" lang="en-US" altLang="ja-JP" dirty="0" err="1">
                <a:latin typeface="ＭＳ 明朝" panose="02020609040205080304" pitchFamily="17" charset="-128"/>
                <a:ea typeface="ＭＳ 明朝" panose="02020609040205080304" pitchFamily="17" charset="-128"/>
              </a:rPr>
              <a:t>familily</a:t>
            </a:r>
            <a:r>
              <a:rPr kumimoji="0" lang="en-US" altLang="ja-JP" dirty="0">
                <a:latin typeface="ＭＳ 明朝" panose="02020609040205080304" pitchFamily="17" charset="-128"/>
                <a:ea typeface="ＭＳ 明朝" panose="02020609040205080304" pitchFamily="17" charset="-128"/>
              </a:rPr>
              <a:t>)</a:t>
            </a:r>
            <a:r>
              <a:rPr kumimoji="0" lang="ja-JP" altLang="en-US" dirty="0">
                <a:ea typeface="ＭＳ 明朝" panose="02020609040205080304" pitchFamily="17" charset="-128"/>
              </a:rPr>
              <a:t> →複数の核家族が集まる。</a:t>
            </a:r>
            <a:endParaRPr kumimoji="0" lang="en-US" altLang="ja-JP" dirty="0">
              <a:latin typeface="ＭＳ 明朝" panose="02020609040205080304" pitchFamily="17" charset="-128"/>
              <a:ea typeface="ＭＳ 明朝" panose="02020609040205080304" pitchFamily="17" charset="-128"/>
            </a:endParaRPr>
          </a:p>
          <a:p>
            <a:pPr algn="just" eaLnBrk="1" hangingPunct="1">
              <a:spcAft>
                <a:spcPts val="600"/>
              </a:spcAft>
            </a:pPr>
            <a:r>
              <a:rPr kumimoji="0" lang="en-US" altLang="en-US" dirty="0" err="1">
                <a:ea typeface="ＭＳ 明朝" panose="02020609040205080304" pitchFamily="17" charset="-128"/>
              </a:rPr>
              <a:t>拡大家族</a:t>
            </a:r>
            <a:r>
              <a:rPr kumimoji="0" lang="en-US" altLang="ja-JP" dirty="0">
                <a:latin typeface="ＭＳ 明朝" panose="02020609040205080304" pitchFamily="17" charset="-128"/>
                <a:ea typeface="ＭＳ 明朝" panose="02020609040205080304" pitchFamily="17" charset="-128"/>
              </a:rPr>
              <a:t>(extended family)</a:t>
            </a:r>
            <a:r>
              <a:rPr kumimoji="0" lang="en-US" altLang="ja-JP" dirty="0">
                <a:ea typeface="ＭＳ 明朝" panose="02020609040205080304" pitchFamily="17" charset="-128"/>
              </a:rPr>
              <a:t> →</a:t>
            </a:r>
            <a:r>
              <a:rPr kumimoji="0" lang="ja-JP" altLang="en-US" dirty="0">
                <a:ea typeface="ＭＳ 明朝" panose="02020609040205080304" pitchFamily="17" charset="-128"/>
              </a:rPr>
              <a:t>複数の核家族＋親戚＋その他</a:t>
            </a:r>
            <a:endParaRPr kumimoji="0" lang="en-US" altLang="ja-JP" dirty="0">
              <a:latin typeface="ＭＳ 明朝" panose="02020609040205080304" pitchFamily="17" charset="-128"/>
              <a:ea typeface="ＭＳ 明朝" panose="02020609040205080304" pitchFamily="17"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D63D7A9-BDD2-5FE2-ECE2-3A8B928C5107}"/>
              </a:ext>
            </a:extLst>
          </p:cNvPr>
          <p:cNvSpPr>
            <a:spLocks noGrp="1" noChangeArrowheads="1"/>
          </p:cNvSpPr>
          <p:nvPr>
            <p:ph type="title"/>
          </p:nvPr>
        </p:nvSpPr>
        <p:spPr>
          <a:xfrm>
            <a:off x="685800" y="2209800"/>
            <a:ext cx="8001000" cy="1216025"/>
          </a:xfrm>
        </p:spPr>
        <p:txBody>
          <a:bodyPr/>
          <a:lstStyle/>
          <a:p>
            <a:pPr eaLnBrk="1" hangingPunct="1"/>
            <a:r>
              <a:rPr kumimoji="0" lang="ja-JP" altLang="en-US">
                <a:ea typeface="ＭＳ Ｐゴシック" panose="020B0600070205080204" pitchFamily="50" charset="-128"/>
              </a:rPr>
              <a:t>家族のタイプを当ててみよう！</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5D81161-AF77-3F69-3FBA-F3BB04C7D00C}"/>
              </a:ext>
            </a:extLst>
          </p:cNvPr>
          <p:cNvSpPr>
            <a:spLocks noGrp="1" noChangeArrowheads="1"/>
          </p:cNvSpPr>
          <p:nvPr>
            <p:ph type="title"/>
          </p:nvPr>
        </p:nvSpPr>
        <p:spPr>
          <a:xfrm>
            <a:off x="574675" y="304800"/>
            <a:ext cx="7959725" cy="1066800"/>
          </a:xfrm>
          <a:noFill/>
        </p:spPr>
        <p:txBody>
          <a:bodyPr/>
          <a:lstStyle/>
          <a:p>
            <a:pPr eaLnBrk="1" hangingPunct="1"/>
            <a:r>
              <a:rPr kumimoji="0" lang="ja-JP" altLang="en-US" dirty="0">
                <a:ea typeface="ＭＳ Ｐゴシック" panose="020B0600070205080204" pitchFamily="50" charset="-128"/>
                <a:hlinkClick r:id="rId2"/>
              </a:rPr>
              <a:t>アダムス・ファミリー</a:t>
            </a:r>
            <a:br>
              <a:rPr kumimoji="0" lang="en-US" altLang="ja-JP" dirty="0">
                <a:ea typeface="ＭＳ Ｐゴシック" panose="020B0600070205080204" pitchFamily="50" charset="-128"/>
              </a:rPr>
            </a:br>
            <a:r>
              <a:rPr kumimoji="0" lang="en-US" altLang="ja-JP" b="1" dirty="0">
                <a:ea typeface="ＭＳ Ｐゴシック" panose="020B0600070205080204" pitchFamily="50" charset="-128"/>
              </a:rPr>
              <a:t>(The Addams Family)</a:t>
            </a:r>
            <a:endParaRPr kumimoji="0" lang="ja-JP" altLang="en-US" dirty="0">
              <a:ea typeface="ＭＳ Ｐゴシック" panose="020B0600070205080204" pitchFamily="50" charset="-128"/>
            </a:endParaRPr>
          </a:p>
        </p:txBody>
      </p:sp>
      <p:pic>
        <p:nvPicPr>
          <p:cNvPr id="34819" name="Picture 4" descr="51E0MY25C2L">
            <a:extLst>
              <a:ext uri="{FF2B5EF4-FFF2-40B4-BE49-F238E27FC236}">
                <a16:creationId xmlns:a16="http://schemas.microsoft.com/office/drawing/2014/main" id="{B8D429CE-0C06-25CB-A7EC-647399436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32004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テキスト ボックス 3">
            <a:extLst>
              <a:ext uri="{FF2B5EF4-FFF2-40B4-BE49-F238E27FC236}">
                <a16:creationId xmlns:a16="http://schemas.microsoft.com/office/drawing/2014/main" id="{849755DD-718B-CD26-3475-A70395CF7864}"/>
              </a:ext>
            </a:extLst>
          </p:cNvPr>
          <p:cNvSpPr txBox="1">
            <a:spLocks noChangeArrowheads="1"/>
          </p:cNvSpPr>
          <p:nvPr/>
        </p:nvSpPr>
        <p:spPr bwMode="auto">
          <a:xfrm>
            <a:off x="533400" y="2057400"/>
            <a:ext cx="3352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b="1">
                <a:hlinkClick r:id="rId4"/>
              </a:rPr>
              <a:t>アダムス・ファミリー全集 チャールズ アダムス、Ｈ・ケヴィン・ミゼロッキ、 安原 和見 </a:t>
            </a:r>
            <a:r>
              <a:rPr lang="en-US" altLang="ja-JP" b="1">
                <a:hlinkClick r:id="rId4"/>
              </a:rPr>
              <a:t>(</a:t>
            </a:r>
            <a:r>
              <a:rPr lang="ja-JP" altLang="en-US" b="1">
                <a:hlinkClick r:id="rId4"/>
              </a:rPr>
              <a:t>単行本 </a:t>
            </a:r>
            <a:r>
              <a:rPr lang="en-US" altLang="ja-JP" b="1">
                <a:hlinkClick r:id="rId4"/>
              </a:rPr>
              <a:t>- 2011/10/26)</a:t>
            </a:r>
            <a:r>
              <a:rPr lang="ja-JP" altLang="en-US" b="1" u="sng">
                <a:hlinkClick r:id="rId4"/>
              </a:rPr>
              <a:t> </a:t>
            </a:r>
            <a:r>
              <a:rPr lang="en-US" altLang="ja-JP" b="1" u="sng">
                <a:hlinkClick r:id="rId4"/>
              </a:rPr>
              <a:t>:</a:t>
            </a:r>
            <a:r>
              <a:rPr lang="ja-JP" altLang="en-US" b="1" u="sng">
                <a:hlinkClick r:id="rId4"/>
              </a:rPr>
              <a:t>￥ </a:t>
            </a:r>
            <a:r>
              <a:rPr lang="en-US" altLang="ja-JP" b="1" u="sng">
                <a:hlinkClick r:id="rId4"/>
              </a:rPr>
              <a:t>2,310</a:t>
            </a:r>
            <a:endParaRPr lang="ja-JP" altLang="en-US"/>
          </a:p>
        </p:txBody>
      </p:sp>
      <p:pic>
        <p:nvPicPr>
          <p:cNvPr id="34821" name="図 4">
            <a:extLst>
              <a:ext uri="{FF2B5EF4-FFF2-40B4-BE49-F238E27FC236}">
                <a16:creationId xmlns:a16="http://schemas.microsoft.com/office/drawing/2014/main" id="{1ACE03EB-E2C7-219D-6F5D-75966F804A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114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a:extLst>
              <a:ext uri="{FF2B5EF4-FFF2-40B4-BE49-F238E27FC236}">
                <a16:creationId xmlns:a16="http://schemas.microsoft.com/office/drawing/2014/main" id="{A6F0AC0C-C055-835E-8976-5EA023ECB1DB}"/>
              </a:ext>
            </a:extLst>
          </p:cNvPr>
          <p:cNvSpPr>
            <a:spLocks noGrp="1"/>
          </p:cNvSpPr>
          <p:nvPr>
            <p:ph type="title"/>
          </p:nvPr>
        </p:nvSpPr>
        <p:spPr/>
        <p:txBody>
          <a:bodyPr/>
          <a:lstStyle/>
          <a:p>
            <a:r>
              <a:rPr kumimoji="0" lang="en-US" altLang="ja-JP">
                <a:ea typeface="ＭＳ Ｐゴシック" panose="020B0600070205080204" pitchFamily="50" charset="-128"/>
              </a:rPr>
              <a:t>『</a:t>
            </a:r>
            <a:r>
              <a:rPr kumimoji="0" lang="ja-JP" altLang="en-US" b="1">
                <a:ea typeface="ＭＳ Ｐゴシック" panose="020B0600070205080204" pitchFamily="50" charset="-128"/>
              </a:rPr>
              <a:t>アダムス・ファミリー</a:t>
            </a:r>
            <a:r>
              <a:rPr kumimoji="0" lang="en-US" altLang="ja-JP" b="1">
                <a:ea typeface="ＭＳ Ｐゴシック" panose="020B0600070205080204" pitchFamily="50" charset="-128"/>
              </a:rPr>
              <a:t>』</a:t>
            </a:r>
            <a:br>
              <a:rPr kumimoji="0" lang="en-US" altLang="ja-JP" b="1">
                <a:ea typeface="ＭＳ Ｐゴシック" panose="020B0600070205080204" pitchFamily="50" charset="-128"/>
              </a:rPr>
            </a:br>
            <a:r>
              <a:rPr kumimoji="0" lang="ja-JP" altLang="en-US" sz="1800">
                <a:solidFill>
                  <a:schemeClr val="tx1"/>
                </a:solidFill>
                <a:ea typeface="ＭＳ Ｐゴシック" panose="020B0600070205080204" pitchFamily="50" charset="-128"/>
                <a:hlinkClick r:id="rId2"/>
              </a:rPr>
              <a:t>チャールズ・アダムス原作の</a:t>
            </a:r>
            <a:r>
              <a:rPr kumimoji="0" lang="en-US" altLang="ja-JP" sz="1800">
                <a:solidFill>
                  <a:schemeClr val="tx1"/>
                </a:solidFill>
                <a:ea typeface="ＭＳ Ｐゴシック" panose="020B0600070205080204" pitchFamily="50" charset="-128"/>
                <a:hlinkClick r:id="rId2"/>
              </a:rPr>
              <a:t>1</a:t>
            </a:r>
            <a:r>
              <a:rPr kumimoji="0" lang="ja-JP" altLang="en-US" sz="1800">
                <a:solidFill>
                  <a:schemeClr val="tx1"/>
                </a:solidFill>
                <a:ea typeface="ＭＳ Ｐゴシック" panose="020B0600070205080204" pitchFamily="50" charset="-128"/>
                <a:hlinkClick r:id="rId2"/>
              </a:rPr>
              <a:t>コマ漫画</a:t>
            </a:r>
            <a:endParaRPr kumimoji="0" lang="ja-JP" altLang="en-US">
              <a:ea typeface="ＭＳ Ｐゴシック" panose="020B0600070205080204" pitchFamily="50" charset="-128"/>
            </a:endParaRPr>
          </a:p>
        </p:txBody>
      </p:sp>
      <p:sp>
        <p:nvSpPr>
          <p:cNvPr id="35843" name="コンテンツ プレースホルダ 2">
            <a:extLst>
              <a:ext uri="{FF2B5EF4-FFF2-40B4-BE49-F238E27FC236}">
                <a16:creationId xmlns:a16="http://schemas.microsoft.com/office/drawing/2014/main" id="{18CF6F31-460D-D8E1-4CF8-609D35EB94E9}"/>
              </a:ext>
            </a:extLst>
          </p:cNvPr>
          <p:cNvSpPr>
            <a:spLocks noGrp="1"/>
          </p:cNvSpPr>
          <p:nvPr>
            <p:ph idx="1"/>
          </p:nvPr>
        </p:nvSpPr>
        <p:spPr>
          <a:xfrm>
            <a:off x="566738" y="1752600"/>
            <a:ext cx="7891462" cy="4343400"/>
          </a:xfrm>
        </p:spPr>
        <p:txBody>
          <a:bodyPr/>
          <a:lstStyle/>
          <a:p>
            <a:r>
              <a:rPr kumimoji="0" lang="ja-JP" altLang="en-US" sz="2300">
                <a:ea typeface="ＭＳ Ｐゴシック" panose="020B0600070205080204" pitchFamily="50" charset="-128"/>
              </a:rPr>
              <a:t>ゴメズ：アダムス家の家長。</a:t>
            </a:r>
          </a:p>
          <a:p>
            <a:r>
              <a:rPr kumimoji="0" lang="ja-JP" altLang="en-US" sz="2300">
                <a:ea typeface="ＭＳ Ｐゴシック" panose="020B0600070205080204" pitchFamily="50" charset="-128"/>
              </a:rPr>
              <a:t>モーティシア：母親、美しいが異様に痩せこけた魔女。</a:t>
            </a:r>
          </a:p>
          <a:p>
            <a:r>
              <a:rPr kumimoji="0" lang="ja-JP" altLang="en-US" sz="2300">
                <a:ea typeface="ＭＳ Ｐゴシック" panose="020B0600070205080204" pitchFamily="50" charset="-128"/>
              </a:rPr>
              <a:t>フェスター・フランプ：ゴメズの実兄である叔父。</a:t>
            </a:r>
          </a:p>
          <a:p>
            <a:r>
              <a:rPr kumimoji="0" lang="ja-JP" altLang="en-US" sz="2300">
                <a:ea typeface="ＭＳ Ｐゴシック" panose="020B0600070205080204" pitchFamily="50" charset="-128"/>
              </a:rPr>
              <a:t>フランプおばあちゃん：ゴメスとフェスターの実母</a:t>
            </a:r>
          </a:p>
          <a:p>
            <a:r>
              <a:rPr kumimoji="0" lang="ja-JP" altLang="en-US" sz="2300">
                <a:ea typeface="ＭＳ Ｐゴシック" panose="020B0600070205080204" pitchFamily="50" charset="-128"/>
              </a:rPr>
              <a:t>ウェンズディ：長女。</a:t>
            </a:r>
            <a:r>
              <a:rPr kumimoji="0" lang="en-US" altLang="ja-JP" sz="2300">
                <a:ea typeface="ＭＳ Ｐゴシック" panose="020B0600070205080204" pitchFamily="50" charset="-128"/>
              </a:rPr>
              <a:t>10</a:t>
            </a:r>
            <a:r>
              <a:rPr kumimoji="0" lang="ja-JP" altLang="en-US" sz="2300">
                <a:ea typeface="ＭＳ Ｐゴシック" panose="020B0600070205080204" pitchFamily="50" charset="-128"/>
              </a:rPr>
              <a:t>歳</a:t>
            </a:r>
          </a:p>
          <a:p>
            <a:r>
              <a:rPr kumimoji="0" lang="ja-JP" altLang="en-US" sz="2300">
                <a:ea typeface="ＭＳ Ｐゴシック" panose="020B0600070205080204" pitchFamily="50" charset="-128"/>
              </a:rPr>
              <a:t>パグズリィ：長男でウェンズディの弟。</a:t>
            </a:r>
          </a:p>
          <a:p>
            <a:r>
              <a:rPr kumimoji="0" lang="ja-JP" altLang="en-US" sz="2300">
                <a:ea typeface="ＭＳ Ｐゴシック" panose="020B0600070205080204" pitchFamily="50" charset="-128"/>
              </a:rPr>
              <a:t>ラーチ：執事。非常に長身。「フランケンシュタインの怪物」似</a:t>
            </a:r>
          </a:p>
          <a:p>
            <a:r>
              <a:rPr kumimoji="0" lang="ja-JP" altLang="en-US" sz="2300">
                <a:ea typeface="ＭＳ Ｐゴシック" panose="020B0600070205080204" pitchFamily="50" charset="-128"/>
              </a:rPr>
              <a:t>ハンド：ゴメズのおさななじみ。人の右手。</a:t>
            </a:r>
          </a:p>
          <a:p>
            <a:r>
              <a:rPr kumimoji="0" lang="ja-JP" altLang="en-US" sz="2300">
                <a:ea typeface="ＭＳ Ｐゴシック" panose="020B0600070205080204" pitchFamily="50" charset="-128"/>
              </a:rPr>
              <a:t>カズン・イット：ゴメスのいとこ。全身が長い毛。</a:t>
            </a:r>
          </a:p>
        </p:txBody>
      </p:sp>
      <p:sp>
        <p:nvSpPr>
          <p:cNvPr id="2" name="テキスト ボックス 1">
            <a:extLst>
              <a:ext uri="{FF2B5EF4-FFF2-40B4-BE49-F238E27FC236}">
                <a16:creationId xmlns:a16="http://schemas.microsoft.com/office/drawing/2014/main" id="{096787FC-981B-E5D5-8FCD-5E7990AEFAE6}"/>
              </a:ext>
            </a:extLst>
          </p:cNvPr>
          <p:cNvSpPr txBox="1"/>
          <p:nvPr/>
        </p:nvSpPr>
        <p:spPr>
          <a:xfrm>
            <a:off x="163893" y="6143740"/>
            <a:ext cx="8816214" cy="461665"/>
          </a:xfrm>
          <a:prstGeom prst="rect">
            <a:avLst/>
          </a:prstGeom>
          <a:noFill/>
        </p:spPr>
        <p:txBody>
          <a:bodyPr wrap="square" rtlCol="0">
            <a:spAutoFit/>
          </a:bodyPr>
          <a:lstStyle/>
          <a:p>
            <a:r>
              <a:rPr kumimoji="0" lang="en-US" altLang="en-US" dirty="0" err="1">
                <a:solidFill>
                  <a:schemeClr val="accent2"/>
                </a:solidFill>
                <a:ea typeface="ＭＳ 明朝" panose="02020609040205080304" pitchFamily="17" charset="-128"/>
              </a:rPr>
              <a:t>拡大家族</a:t>
            </a:r>
            <a:r>
              <a:rPr kumimoji="0" lang="en-US" altLang="ja-JP" dirty="0">
                <a:solidFill>
                  <a:schemeClr val="accent2"/>
                </a:solidFill>
                <a:latin typeface="ＭＳ 明朝" panose="02020609040205080304" pitchFamily="17" charset="-128"/>
                <a:ea typeface="ＭＳ 明朝" panose="02020609040205080304" pitchFamily="17" charset="-128"/>
              </a:rPr>
              <a:t>(extended family)</a:t>
            </a:r>
            <a:r>
              <a:rPr kumimoji="0" lang="en-US" altLang="ja-JP" dirty="0">
                <a:solidFill>
                  <a:schemeClr val="accent2"/>
                </a:solidFill>
                <a:ea typeface="ＭＳ 明朝" panose="02020609040205080304" pitchFamily="17" charset="-128"/>
              </a:rPr>
              <a:t> →</a:t>
            </a:r>
            <a:r>
              <a:rPr kumimoji="0" lang="ja-JP" altLang="en-US" dirty="0">
                <a:solidFill>
                  <a:schemeClr val="accent2"/>
                </a:solidFill>
                <a:ea typeface="ＭＳ 明朝" panose="02020609040205080304" pitchFamily="17" charset="-128"/>
              </a:rPr>
              <a:t>複数の核家族＋親戚＋その他</a:t>
            </a:r>
            <a:endParaRPr kumimoji="0" lang="en-US" altLang="ja-JP" dirty="0">
              <a:solidFill>
                <a:schemeClr val="accent2"/>
              </a:solidFill>
              <a:latin typeface="ＭＳ 明朝" panose="02020609040205080304" pitchFamily="17" charset="-128"/>
              <a:ea typeface="ＭＳ 明朝" panose="02020609040205080304" pitchFamily="17"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a:extLst>
              <a:ext uri="{FF2B5EF4-FFF2-40B4-BE49-F238E27FC236}">
                <a16:creationId xmlns:a16="http://schemas.microsoft.com/office/drawing/2014/main" id="{F34BD4B6-0C49-5F05-A44E-00015A1FA4C1}"/>
              </a:ext>
            </a:extLst>
          </p:cNvPr>
          <p:cNvSpPr>
            <a:spLocks noGrp="1" noChangeArrowheads="1"/>
          </p:cNvSpPr>
          <p:nvPr>
            <p:ph type="title"/>
          </p:nvPr>
        </p:nvSpPr>
        <p:spPr/>
        <p:txBody>
          <a:bodyPr/>
          <a:lstStyle/>
          <a:p>
            <a:pPr eaLnBrk="1" hangingPunct="1"/>
            <a:r>
              <a:rPr kumimoji="0" lang="ja-JP" altLang="en-US" dirty="0">
                <a:ea typeface="ＭＳ Ｐゴシック" panose="020B0600070205080204" pitchFamily="50" charset="-128"/>
                <a:hlinkClick r:id="rId2"/>
              </a:rPr>
              <a:t>ザ・シンプソンズ</a:t>
            </a:r>
            <a:br>
              <a:rPr kumimoji="0" lang="en-US" altLang="ja-JP" dirty="0">
                <a:ea typeface="ＭＳ Ｐゴシック" panose="020B0600070205080204" pitchFamily="50" charset="-128"/>
              </a:rPr>
            </a:br>
            <a:endParaRPr kumimoji="0" lang="ja-JP" altLang="en-US" dirty="0">
              <a:ea typeface="ＭＳ Ｐゴシック" panose="020B0600070205080204" pitchFamily="50" charset="-128"/>
            </a:endParaRPr>
          </a:p>
        </p:txBody>
      </p:sp>
      <p:pic>
        <p:nvPicPr>
          <p:cNvPr id="36867" name="Picture 1030" descr="key_art_the_simpsons1">
            <a:extLst>
              <a:ext uri="{FF2B5EF4-FFF2-40B4-BE49-F238E27FC236}">
                <a16:creationId xmlns:a16="http://schemas.microsoft.com/office/drawing/2014/main" id="{680AB2E5-96DA-A046-8AF6-6C9D4B5CE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6751638"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テキスト ボックス 3">
            <a:extLst>
              <a:ext uri="{FF2B5EF4-FFF2-40B4-BE49-F238E27FC236}">
                <a16:creationId xmlns:a16="http://schemas.microsoft.com/office/drawing/2014/main" id="{69ED572C-D774-9504-36D4-2E2CF73E843C}"/>
              </a:ext>
            </a:extLst>
          </p:cNvPr>
          <p:cNvSpPr txBox="1">
            <a:spLocks noChangeArrowheads="1"/>
          </p:cNvSpPr>
          <p:nvPr/>
        </p:nvSpPr>
        <p:spPr bwMode="auto">
          <a:xfrm>
            <a:off x="762000" y="5029200"/>
            <a:ext cx="792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dirty="0"/>
              <a:t>マット・グレイニングが創作したアメリカのテレビアニメシリーズ。</a:t>
            </a:r>
            <a:r>
              <a:rPr lang="en-US" altLang="ja-JP" dirty="0"/>
              <a:t>FOX</a:t>
            </a:r>
            <a:r>
              <a:rPr lang="ja-JP" altLang="en-US" dirty="0"/>
              <a:t>テレビで、</a:t>
            </a:r>
            <a:r>
              <a:rPr lang="en-US" altLang="ja-JP" dirty="0"/>
              <a:t>1989</a:t>
            </a:r>
            <a:r>
              <a:rPr lang="ja-JP" altLang="en-US" dirty="0"/>
              <a:t>年の放送開始から</a:t>
            </a:r>
            <a:r>
              <a:rPr lang="en-US" altLang="ja-JP" dirty="0"/>
              <a:t>500</a:t>
            </a:r>
            <a:r>
              <a:rPr lang="ja-JP" altLang="en-US" dirty="0"/>
              <a:t>話以上を放映</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a:extLst>
              <a:ext uri="{FF2B5EF4-FFF2-40B4-BE49-F238E27FC236}">
                <a16:creationId xmlns:a16="http://schemas.microsoft.com/office/drawing/2014/main" id="{FA71263D-A137-C954-3563-3882AA274D77}"/>
              </a:ext>
            </a:extLst>
          </p:cNvPr>
          <p:cNvSpPr>
            <a:spLocks noGrp="1"/>
          </p:cNvSpPr>
          <p:nvPr>
            <p:ph type="title"/>
          </p:nvPr>
        </p:nvSpPr>
        <p:spPr/>
        <p:txBody>
          <a:bodyPr/>
          <a:lstStyle/>
          <a:p>
            <a:r>
              <a:rPr kumimoji="0" lang="ja-JP" altLang="en-US" sz="4800">
                <a:solidFill>
                  <a:schemeClr val="tx1"/>
                </a:solidFill>
                <a:ea typeface="ＭＳ Ｐゴシック" panose="020B0600070205080204" pitchFamily="50" charset="-128"/>
              </a:rPr>
              <a:t>シンプソン一家</a:t>
            </a:r>
            <a:endParaRPr kumimoji="0" lang="ja-JP" altLang="en-US">
              <a:ea typeface="ＭＳ Ｐゴシック" panose="020B0600070205080204" pitchFamily="50" charset="-128"/>
            </a:endParaRPr>
          </a:p>
        </p:txBody>
      </p:sp>
      <p:sp>
        <p:nvSpPr>
          <p:cNvPr id="37891" name="コンテンツ プレースホルダ 2">
            <a:extLst>
              <a:ext uri="{FF2B5EF4-FFF2-40B4-BE49-F238E27FC236}">
                <a16:creationId xmlns:a16="http://schemas.microsoft.com/office/drawing/2014/main" id="{008C9458-C8F8-E24E-443A-C6E2DC13D0E6}"/>
              </a:ext>
            </a:extLst>
          </p:cNvPr>
          <p:cNvSpPr>
            <a:spLocks noGrp="1"/>
          </p:cNvSpPr>
          <p:nvPr>
            <p:ph idx="1"/>
          </p:nvPr>
        </p:nvSpPr>
        <p:spPr>
          <a:xfrm>
            <a:off x="609600" y="1752600"/>
            <a:ext cx="8196263" cy="5105400"/>
          </a:xfrm>
        </p:spPr>
        <p:txBody>
          <a:bodyPr/>
          <a:lstStyle/>
          <a:p>
            <a:r>
              <a:rPr kumimoji="0" lang="ja-JP" altLang="en-US" sz="2500">
                <a:ea typeface="ＭＳ Ｐゴシック" panose="020B0600070205080204" pitchFamily="50" charset="-128"/>
              </a:rPr>
              <a:t>架空の街スプリングフィールドに住む典型的な中産階級の一家</a:t>
            </a:r>
            <a:endParaRPr kumimoji="0" lang="en-US" altLang="ja-JP" sz="2500">
              <a:ea typeface="ＭＳ Ｐゴシック" panose="020B0600070205080204" pitchFamily="50" charset="-128"/>
            </a:endParaRPr>
          </a:p>
          <a:p>
            <a:r>
              <a:rPr kumimoji="0" lang="ja-JP" altLang="en-US" sz="2500">
                <a:ea typeface="ＭＳ Ｐゴシック" panose="020B0600070205080204" pitchFamily="50" charset="-128"/>
              </a:rPr>
              <a:t>父ホーマー：スプリングフィールド原子力発電所の安全検査官</a:t>
            </a:r>
            <a:endParaRPr kumimoji="0" lang="en-US" altLang="ja-JP" sz="2500">
              <a:ea typeface="ＭＳ Ｐゴシック" panose="020B0600070205080204" pitchFamily="50" charset="-128"/>
            </a:endParaRPr>
          </a:p>
          <a:p>
            <a:r>
              <a:rPr kumimoji="0" lang="ja-JP" altLang="en-US" sz="2500">
                <a:ea typeface="ＭＳ Ｐゴシック" panose="020B0600070205080204" pitchFamily="50" charset="-128"/>
              </a:rPr>
              <a:t>母マージ：主婦</a:t>
            </a:r>
            <a:endParaRPr kumimoji="0" lang="en-US" altLang="ja-JP" sz="2500">
              <a:ea typeface="ＭＳ Ｐゴシック" panose="020B0600070205080204" pitchFamily="50" charset="-128"/>
            </a:endParaRPr>
          </a:p>
          <a:p>
            <a:r>
              <a:rPr kumimoji="0" lang="ja-JP" altLang="en-US" sz="2500">
                <a:ea typeface="ＭＳ Ｐゴシック" panose="020B0600070205080204" pitchFamily="50" charset="-128"/>
              </a:rPr>
              <a:t>息子バート：１０歳</a:t>
            </a:r>
            <a:endParaRPr kumimoji="0" lang="en-US" altLang="ja-JP" sz="2500">
              <a:ea typeface="ＭＳ Ｐゴシック" panose="020B0600070205080204" pitchFamily="50" charset="-128"/>
            </a:endParaRPr>
          </a:p>
          <a:p>
            <a:r>
              <a:rPr kumimoji="0" lang="ja-JP" altLang="en-US" sz="2500">
                <a:ea typeface="ＭＳ Ｐゴシック" panose="020B0600070205080204" pitchFamily="50" charset="-128"/>
              </a:rPr>
              <a:t>娘リサ：８歳</a:t>
            </a:r>
            <a:endParaRPr kumimoji="0" lang="en-US" altLang="ja-JP" sz="2500">
              <a:ea typeface="ＭＳ Ｐゴシック" panose="020B0600070205080204" pitchFamily="50" charset="-128"/>
            </a:endParaRPr>
          </a:p>
          <a:p>
            <a:r>
              <a:rPr kumimoji="0" lang="ja-JP" altLang="en-US" sz="2500">
                <a:ea typeface="ＭＳ Ｐゴシック" panose="020B0600070205080204" pitchFamily="50" charset="-128"/>
              </a:rPr>
              <a:t>娘マギー：？　</a:t>
            </a:r>
            <a:endParaRPr kumimoji="0" lang="en-US" altLang="ja-JP" sz="2500">
              <a:ea typeface="ＭＳ Ｐゴシック" panose="020B0600070205080204" pitchFamily="50" charset="-128"/>
            </a:endParaRPr>
          </a:p>
          <a:p>
            <a:r>
              <a:rPr kumimoji="0" lang="ja-JP" altLang="en-US" sz="2500">
                <a:ea typeface="ＭＳ Ｐゴシック" panose="020B0600070205080204" pitchFamily="50" charset="-128"/>
              </a:rPr>
              <a:t>ペット：犬のサンタズ・リトルヘルパーと猫のスノーボール</a:t>
            </a:r>
            <a:r>
              <a:rPr kumimoji="0" lang="en-US" altLang="ja-JP" sz="2500">
                <a:ea typeface="ＭＳ Ｐゴシック" panose="020B0600070205080204" pitchFamily="50" charset="-128"/>
              </a:rPr>
              <a:t>2</a:t>
            </a:r>
            <a:r>
              <a:rPr kumimoji="0" lang="ja-JP" altLang="en-US" sz="2500">
                <a:ea typeface="ＭＳ Ｐゴシック" panose="020B0600070205080204" pitchFamily="50" charset="-128"/>
              </a:rPr>
              <a:t>世</a:t>
            </a:r>
          </a:p>
        </p:txBody>
      </p:sp>
      <p:sp>
        <p:nvSpPr>
          <p:cNvPr id="3" name="テキスト ボックス 2">
            <a:extLst>
              <a:ext uri="{FF2B5EF4-FFF2-40B4-BE49-F238E27FC236}">
                <a16:creationId xmlns:a16="http://schemas.microsoft.com/office/drawing/2014/main" id="{FA20F2C0-A069-8EE7-1808-E347A76358B1}"/>
              </a:ext>
            </a:extLst>
          </p:cNvPr>
          <p:cNvSpPr txBox="1"/>
          <p:nvPr/>
        </p:nvSpPr>
        <p:spPr>
          <a:xfrm>
            <a:off x="617760" y="6137701"/>
            <a:ext cx="8994800" cy="461665"/>
          </a:xfrm>
          <a:prstGeom prst="rect">
            <a:avLst/>
          </a:prstGeom>
          <a:noFill/>
        </p:spPr>
        <p:txBody>
          <a:bodyPr wrap="square">
            <a:spAutoFit/>
          </a:bodyPr>
          <a:lstStyle/>
          <a:p>
            <a:pPr algn="just" eaLnBrk="1" hangingPunct="1">
              <a:spcAft>
                <a:spcPts val="600"/>
              </a:spcAft>
            </a:pPr>
            <a:r>
              <a:rPr kumimoji="0" lang="ja-JP" altLang="en-US" dirty="0">
                <a:ea typeface="ＭＳ 明朝" panose="02020609040205080304" pitchFamily="17" charset="-128"/>
              </a:rPr>
              <a:t>核家族（</a:t>
            </a:r>
            <a:r>
              <a:rPr kumimoji="0" lang="en-US" altLang="en-US" dirty="0" err="1">
                <a:ea typeface="ＭＳ 明朝" panose="02020609040205080304" pitchFamily="17" charset="-128"/>
              </a:rPr>
              <a:t>neclear</a:t>
            </a:r>
            <a:r>
              <a:rPr kumimoji="0" lang="en-US" altLang="en-US" dirty="0">
                <a:ea typeface="ＭＳ 明朝" panose="02020609040205080304" pitchFamily="17" charset="-128"/>
              </a:rPr>
              <a:t> family)</a:t>
            </a:r>
            <a:r>
              <a:rPr kumimoji="0" lang="ja-JP" altLang="en-US" dirty="0">
                <a:ea typeface="ＭＳ 明朝" panose="02020609040205080304" pitchFamily="17" charset="-128"/>
              </a:rPr>
              <a:t>夫婦とその子供からなる家族</a:t>
            </a:r>
            <a:endParaRPr kumimoji="0" lang="en-US" altLang="ja-JP" dirty="0">
              <a:latin typeface="ＭＳ 明朝" panose="02020609040205080304" pitchFamily="17" charset="-128"/>
              <a:ea typeface="ＭＳ 明朝" panose="02020609040205080304" pitchFamily="17"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a:extLst>
              <a:ext uri="{FF2B5EF4-FFF2-40B4-BE49-F238E27FC236}">
                <a16:creationId xmlns:a16="http://schemas.microsoft.com/office/drawing/2014/main" id="{9E122D6E-38F9-D2E6-89A4-6AB539BC40C8}"/>
              </a:ext>
            </a:extLst>
          </p:cNvPr>
          <p:cNvSpPr>
            <a:spLocks noGrp="1" noChangeArrowheads="1"/>
          </p:cNvSpPr>
          <p:nvPr>
            <p:ph type="title"/>
          </p:nvPr>
        </p:nvSpPr>
        <p:spPr/>
        <p:txBody>
          <a:bodyPr/>
          <a:lstStyle/>
          <a:p>
            <a:pPr eaLnBrk="1" hangingPunct="1"/>
            <a:r>
              <a:rPr kumimoji="0" lang="ja-JP" altLang="en-US">
                <a:ea typeface="ＭＳ Ｐゴシック" panose="020B0600070205080204" pitchFamily="50" charset="-128"/>
                <a:hlinkClick r:id="rId2"/>
              </a:rPr>
              <a:t>ののちゃん</a:t>
            </a:r>
            <a:br>
              <a:rPr kumimoji="0" lang="ja-JP" altLang="en-US">
                <a:ea typeface="ＭＳ Ｐゴシック" panose="020B0600070205080204" pitchFamily="50" charset="-128"/>
              </a:rPr>
            </a:br>
            <a:endParaRPr kumimoji="0" lang="ja-JP" altLang="en-US">
              <a:ea typeface="ＭＳ Ｐゴシック" panose="020B0600070205080204" pitchFamily="50" charset="-128"/>
            </a:endParaRPr>
          </a:p>
        </p:txBody>
      </p:sp>
      <p:pic>
        <p:nvPicPr>
          <p:cNvPr id="38915" name="Picture 1028" descr="ののちゃん">
            <a:extLst>
              <a:ext uri="{FF2B5EF4-FFF2-40B4-BE49-F238E27FC236}">
                <a16:creationId xmlns:a16="http://schemas.microsoft.com/office/drawing/2014/main" id="{1190E217-C930-112E-EF4F-A7707EBB6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05000"/>
            <a:ext cx="57150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a:extLst>
              <a:ext uri="{FF2B5EF4-FFF2-40B4-BE49-F238E27FC236}">
                <a16:creationId xmlns:a16="http://schemas.microsoft.com/office/drawing/2014/main" id="{89E5F260-6DBF-BA2E-D4F6-4C05593A25D5}"/>
              </a:ext>
            </a:extLst>
          </p:cNvPr>
          <p:cNvSpPr>
            <a:spLocks noGrp="1"/>
          </p:cNvSpPr>
          <p:nvPr>
            <p:ph type="title"/>
          </p:nvPr>
        </p:nvSpPr>
        <p:spPr/>
        <p:txBody>
          <a:bodyPr/>
          <a:lstStyle/>
          <a:p>
            <a:r>
              <a:rPr kumimoji="0" lang="ja-JP" altLang="en-US" sz="2800">
                <a:solidFill>
                  <a:schemeClr val="tx1"/>
                </a:solidFill>
                <a:ea typeface="ＭＳ Ｐゴシック" panose="020B0600070205080204" pitchFamily="50" charset="-128"/>
              </a:rPr>
              <a:t>いしいひさいちの</a:t>
            </a:r>
            <a:r>
              <a:rPr kumimoji="0" lang="en-US" altLang="ja-JP" sz="2800">
                <a:solidFill>
                  <a:schemeClr val="tx1"/>
                </a:solidFill>
                <a:ea typeface="ＭＳ Ｐゴシック" panose="020B0600070205080204" pitchFamily="50" charset="-128"/>
              </a:rPr>
              <a:t>4</a:t>
            </a:r>
            <a:r>
              <a:rPr kumimoji="0" lang="ja-JP" altLang="en-US" sz="2800">
                <a:solidFill>
                  <a:schemeClr val="tx1"/>
                </a:solidFill>
                <a:ea typeface="ＭＳ Ｐゴシック" panose="020B0600070205080204" pitchFamily="50" charset="-128"/>
              </a:rPr>
              <a:t>コマ漫画作品（朝日新聞連載）</a:t>
            </a:r>
            <a:br>
              <a:rPr kumimoji="0" lang="ja-JP" altLang="en-US" sz="2800">
                <a:solidFill>
                  <a:schemeClr val="tx1"/>
                </a:solidFill>
                <a:ea typeface="ＭＳ Ｐゴシック" panose="020B0600070205080204" pitchFamily="50" charset="-128"/>
              </a:rPr>
            </a:br>
            <a:r>
              <a:rPr kumimoji="0" lang="en-US" altLang="ja-JP" sz="2800">
                <a:solidFill>
                  <a:schemeClr val="tx1"/>
                </a:solidFill>
                <a:ea typeface="ＭＳ Ｐゴシック" panose="020B0600070205080204" pitchFamily="50" charset="-128"/>
              </a:rPr>
              <a:t>1991</a:t>
            </a:r>
            <a:r>
              <a:rPr kumimoji="0" lang="ja-JP" altLang="en-US" sz="2800">
                <a:solidFill>
                  <a:schemeClr val="tx1"/>
                </a:solidFill>
                <a:ea typeface="ＭＳ Ｐゴシック" panose="020B0600070205080204" pitchFamily="50" charset="-128"/>
              </a:rPr>
              <a:t>年</a:t>
            </a:r>
            <a:r>
              <a:rPr kumimoji="0" lang="en-US" altLang="ja-JP" sz="2800">
                <a:solidFill>
                  <a:schemeClr val="tx1"/>
                </a:solidFill>
                <a:ea typeface="ＭＳ Ｐゴシック" panose="020B0600070205080204" pitchFamily="50" charset="-128"/>
              </a:rPr>
              <a:t>10</a:t>
            </a:r>
            <a:r>
              <a:rPr kumimoji="0" lang="ja-JP" altLang="en-US" sz="2800">
                <a:solidFill>
                  <a:schemeClr val="tx1"/>
                </a:solidFill>
                <a:ea typeface="ＭＳ Ｐゴシック" panose="020B0600070205080204" pitchFamily="50" charset="-128"/>
              </a:rPr>
              <a:t>月</a:t>
            </a:r>
            <a:r>
              <a:rPr kumimoji="0" lang="en-US" altLang="ja-JP" sz="2800">
                <a:solidFill>
                  <a:schemeClr val="tx1"/>
                </a:solidFill>
                <a:ea typeface="ＭＳ Ｐゴシック" panose="020B0600070205080204" pitchFamily="50" charset="-128"/>
              </a:rPr>
              <a:t>10</a:t>
            </a:r>
            <a:r>
              <a:rPr kumimoji="0" lang="ja-JP" altLang="en-US" sz="2800">
                <a:solidFill>
                  <a:schemeClr val="tx1"/>
                </a:solidFill>
                <a:ea typeface="ＭＳ Ｐゴシック" panose="020B0600070205080204" pitchFamily="50" charset="-128"/>
              </a:rPr>
              <a:t>日から</a:t>
            </a:r>
            <a:r>
              <a:rPr kumimoji="0" lang="en-US" altLang="ja-JP" sz="2800">
                <a:solidFill>
                  <a:schemeClr val="tx1"/>
                </a:solidFill>
                <a:ea typeface="ＭＳ Ｐゴシック" panose="020B0600070205080204" pitchFamily="50" charset="-128"/>
              </a:rPr>
              <a:t>『</a:t>
            </a:r>
            <a:r>
              <a:rPr kumimoji="0" lang="ja-JP" altLang="en-US" sz="2800">
                <a:solidFill>
                  <a:schemeClr val="tx1"/>
                </a:solidFill>
                <a:ea typeface="ＭＳ Ｐゴシック" panose="020B0600070205080204" pitchFamily="50" charset="-128"/>
              </a:rPr>
              <a:t>となりのやまだ君</a:t>
            </a:r>
            <a:r>
              <a:rPr kumimoji="0" lang="en-US" altLang="ja-JP" sz="2800">
                <a:solidFill>
                  <a:schemeClr val="tx1"/>
                </a:solidFill>
                <a:ea typeface="ＭＳ Ｐゴシック" panose="020B0600070205080204" pitchFamily="50" charset="-128"/>
              </a:rPr>
              <a:t>』1997</a:t>
            </a:r>
            <a:r>
              <a:rPr kumimoji="0" lang="ja-JP" altLang="en-US" sz="2800">
                <a:solidFill>
                  <a:schemeClr val="tx1"/>
                </a:solidFill>
                <a:ea typeface="ＭＳ Ｐゴシック" panose="020B0600070205080204" pitchFamily="50" charset="-128"/>
              </a:rPr>
              <a:t>年にタイトルと主人公が変更</a:t>
            </a:r>
            <a:endParaRPr kumimoji="0" lang="ja-JP" altLang="en-US" sz="2800">
              <a:ea typeface="ＭＳ Ｐゴシック" panose="020B0600070205080204" pitchFamily="50" charset="-128"/>
            </a:endParaRPr>
          </a:p>
        </p:txBody>
      </p:sp>
      <p:sp>
        <p:nvSpPr>
          <p:cNvPr id="39939" name="コンテンツ プレースホルダ 2">
            <a:extLst>
              <a:ext uri="{FF2B5EF4-FFF2-40B4-BE49-F238E27FC236}">
                <a16:creationId xmlns:a16="http://schemas.microsoft.com/office/drawing/2014/main" id="{84EFA864-CAE8-7D86-58A1-38E21E2844BE}"/>
              </a:ext>
            </a:extLst>
          </p:cNvPr>
          <p:cNvSpPr>
            <a:spLocks noGrp="1"/>
          </p:cNvSpPr>
          <p:nvPr>
            <p:ph idx="1"/>
          </p:nvPr>
        </p:nvSpPr>
        <p:spPr/>
        <p:txBody>
          <a:bodyPr/>
          <a:lstStyle/>
          <a:p>
            <a:r>
              <a:rPr kumimoji="0" lang="ja-JP" altLang="en-US">
                <a:ea typeface="ＭＳ Ｐゴシック" panose="020B0600070205080204" pitchFamily="50" charset="-128"/>
              </a:rPr>
              <a:t>山田のの子：小学</a:t>
            </a:r>
            <a:r>
              <a:rPr kumimoji="0" lang="en-US" altLang="ja-JP">
                <a:ea typeface="ＭＳ Ｐゴシック" panose="020B0600070205080204" pitchFamily="50" charset="-128"/>
              </a:rPr>
              <a:t>3</a:t>
            </a:r>
            <a:r>
              <a:rPr kumimoji="0" lang="ja-JP" altLang="en-US">
                <a:ea typeface="ＭＳ Ｐゴシック" panose="020B0600070205080204" pitchFamily="50" charset="-128"/>
              </a:rPr>
              <a:t>年生。</a:t>
            </a:r>
          </a:p>
          <a:p>
            <a:r>
              <a:rPr kumimoji="0" lang="ja-JP" altLang="en-US">
                <a:ea typeface="ＭＳ Ｐゴシック" panose="020B0600070205080204" pitchFamily="50" charset="-128"/>
              </a:rPr>
              <a:t>山田まつ子：母親。年齢は</a:t>
            </a:r>
            <a:r>
              <a:rPr kumimoji="0" lang="en-US" altLang="ja-JP">
                <a:ea typeface="ＭＳ Ｐゴシック" panose="020B0600070205080204" pitchFamily="50" charset="-128"/>
              </a:rPr>
              <a:t>40</a:t>
            </a:r>
            <a:r>
              <a:rPr kumimoji="0" lang="ja-JP" altLang="en-US">
                <a:ea typeface="ＭＳ Ｐゴシック" panose="020B0600070205080204" pitchFamily="50" charset="-128"/>
              </a:rPr>
              <a:t>歳。グータラ</a:t>
            </a:r>
            <a:r>
              <a:rPr kumimoji="0" lang="en-US" altLang="ja-JP">
                <a:ea typeface="ＭＳ Ｐゴシック" panose="020B0600070205080204" pitchFamily="50" charset="-128"/>
              </a:rPr>
              <a:t>&amp;</a:t>
            </a:r>
            <a:r>
              <a:rPr kumimoji="0" lang="ja-JP" altLang="en-US">
                <a:ea typeface="ＭＳ Ｐゴシック" panose="020B0600070205080204" pitchFamily="50" charset="-128"/>
              </a:rPr>
              <a:t>ズボラ主婦。</a:t>
            </a:r>
          </a:p>
          <a:p>
            <a:r>
              <a:rPr kumimoji="0" lang="ja-JP" altLang="en-US">
                <a:ea typeface="ＭＳ Ｐゴシック" panose="020B0600070205080204" pitchFamily="50" charset="-128"/>
              </a:rPr>
              <a:t>山田たかし：父親。年齢は</a:t>
            </a:r>
            <a:r>
              <a:rPr kumimoji="0" lang="en-US" altLang="ja-JP">
                <a:ea typeface="ＭＳ Ｐゴシック" panose="020B0600070205080204" pitchFamily="50" charset="-128"/>
              </a:rPr>
              <a:t>40</a:t>
            </a:r>
            <a:r>
              <a:rPr kumimoji="0" lang="ja-JP" altLang="en-US">
                <a:ea typeface="ＭＳ Ｐゴシック" panose="020B0600070205080204" pitchFamily="50" charset="-128"/>
              </a:rPr>
              <a:t>歳。平凡なサラリーマン。</a:t>
            </a:r>
          </a:p>
          <a:p>
            <a:r>
              <a:rPr kumimoji="0" lang="ja-JP" altLang="en-US">
                <a:ea typeface="ＭＳ Ｐゴシック" panose="020B0600070205080204" pitchFamily="50" charset="-128"/>
              </a:rPr>
              <a:t>山田のぼる：平凡な中学</a:t>
            </a:r>
            <a:r>
              <a:rPr kumimoji="0" lang="en-US" altLang="ja-JP">
                <a:ea typeface="ＭＳ Ｐゴシック" panose="020B0600070205080204" pitchFamily="50" charset="-128"/>
              </a:rPr>
              <a:t>2</a:t>
            </a:r>
            <a:r>
              <a:rPr kumimoji="0" lang="ja-JP" altLang="en-US">
                <a:ea typeface="ＭＳ Ｐゴシック" panose="020B0600070205080204" pitchFamily="50" charset="-128"/>
              </a:rPr>
              <a:t>年生</a:t>
            </a:r>
          </a:p>
          <a:p>
            <a:r>
              <a:rPr kumimoji="0" lang="ja-JP" altLang="en-US">
                <a:ea typeface="ＭＳ Ｐゴシック" panose="020B0600070205080204" pitchFamily="50" charset="-128"/>
              </a:rPr>
              <a:t>山野しげ：祖母（まつ子の母）。</a:t>
            </a:r>
            <a:r>
              <a:rPr kumimoji="0" lang="en-US" altLang="ja-JP">
                <a:ea typeface="ＭＳ Ｐゴシック" panose="020B0600070205080204" pitchFamily="50" charset="-128"/>
              </a:rPr>
              <a:t>70</a:t>
            </a:r>
            <a:r>
              <a:rPr kumimoji="0" lang="ja-JP" altLang="en-US">
                <a:ea typeface="ＭＳ Ｐゴシック" panose="020B0600070205080204" pitchFamily="50" charset="-128"/>
              </a:rPr>
              <a:t>歳</a:t>
            </a:r>
          </a:p>
          <a:p>
            <a:r>
              <a:rPr kumimoji="0" lang="ja-JP" altLang="en-US">
                <a:ea typeface="ＭＳ Ｐゴシック" panose="020B0600070205080204" pitchFamily="50" charset="-128"/>
              </a:rPr>
              <a:t>ポチ：犬</a:t>
            </a:r>
          </a:p>
        </p:txBody>
      </p:sp>
      <p:sp>
        <p:nvSpPr>
          <p:cNvPr id="2" name="テキスト ボックス 1">
            <a:extLst>
              <a:ext uri="{FF2B5EF4-FFF2-40B4-BE49-F238E27FC236}">
                <a16:creationId xmlns:a16="http://schemas.microsoft.com/office/drawing/2014/main" id="{2FAB48E1-868A-6896-5F04-5B46432B28F8}"/>
              </a:ext>
            </a:extLst>
          </p:cNvPr>
          <p:cNvSpPr txBox="1"/>
          <p:nvPr/>
        </p:nvSpPr>
        <p:spPr>
          <a:xfrm>
            <a:off x="617760" y="6137701"/>
            <a:ext cx="8994800" cy="461665"/>
          </a:xfrm>
          <a:prstGeom prst="rect">
            <a:avLst/>
          </a:prstGeom>
          <a:noFill/>
        </p:spPr>
        <p:txBody>
          <a:bodyPr wrap="square">
            <a:spAutoFit/>
          </a:bodyPr>
          <a:lstStyle/>
          <a:p>
            <a:pPr algn="just" eaLnBrk="1" hangingPunct="1">
              <a:spcAft>
                <a:spcPts val="600"/>
              </a:spcAft>
            </a:pPr>
            <a:r>
              <a:rPr kumimoji="0" lang="ja-JP" altLang="en-US" dirty="0">
                <a:ea typeface="ＭＳ 明朝" panose="02020609040205080304" pitchFamily="17" charset="-128"/>
              </a:rPr>
              <a:t>複合家族</a:t>
            </a:r>
            <a:r>
              <a:rPr kumimoji="0" lang="en-US" altLang="ja-JP" dirty="0">
                <a:ea typeface="ＭＳ 明朝" panose="02020609040205080304" pitchFamily="17" charset="-128"/>
              </a:rPr>
              <a:t>(</a:t>
            </a:r>
            <a:r>
              <a:rPr kumimoji="0" lang="en-US" altLang="ja-JP" dirty="0" err="1">
                <a:ea typeface="ＭＳ 明朝" panose="02020609040205080304" pitchFamily="17" charset="-128"/>
              </a:rPr>
              <a:t>polygamious</a:t>
            </a:r>
            <a:r>
              <a:rPr kumimoji="0" lang="en-US" altLang="ja-JP" dirty="0">
                <a:ea typeface="ＭＳ 明朝" panose="02020609040205080304" pitchFamily="17" charset="-128"/>
              </a:rPr>
              <a:t> </a:t>
            </a:r>
            <a:r>
              <a:rPr kumimoji="0" lang="en-US" altLang="ja-JP" dirty="0" err="1">
                <a:ea typeface="ＭＳ 明朝" panose="02020609040205080304" pitchFamily="17" charset="-128"/>
              </a:rPr>
              <a:t>familily</a:t>
            </a:r>
            <a:r>
              <a:rPr kumimoji="0" lang="en-US" altLang="ja-JP" dirty="0">
                <a:ea typeface="ＭＳ 明朝" panose="02020609040205080304" pitchFamily="17" charset="-128"/>
              </a:rPr>
              <a:t>) →</a:t>
            </a:r>
            <a:r>
              <a:rPr kumimoji="0" lang="ja-JP" altLang="en-US" dirty="0">
                <a:ea typeface="ＭＳ 明朝" panose="02020609040205080304" pitchFamily="17" charset="-128"/>
              </a:rPr>
              <a:t>複数の核家族が集まる。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547812C2-8725-4804-C971-B1E4CC2CC881}"/>
              </a:ext>
            </a:extLst>
          </p:cNvPr>
          <p:cNvSpPr>
            <a:spLocks noGrp="1" noChangeArrowheads="1"/>
          </p:cNvSpPr>
          <p:nvPr>
            <p:ph type="title"/>
          </p:nvPr>
        </p:nvSpPr>
        <p:spPr>
          <a:xfrm>
            <a:off x="849097" y="476672"/>
            <a:ext cx="7885757" cy="684113"/>
          </a:xfrm>
        </p:spPr>
        <p:txBody>
          <a:bodyPr/>
          <a:lstStyle/>
          <a:p>
            <a:pPr algn="just"/>
            <a:r>
              <a:rPr kumimoji="0" lang="ja-JP" altLang="en-US" dirty="0">
                <a:ea typeface="ＭＳ 明朝" panose="02020609040205080304" pitchFamily="17" charset="-128"/>
              </a:rPr>
              <a:t>理念型でみる</a:t>
            </a:r>
            <a:r>
              <a:rPr kumimoji="0" lang="ja-JP" altLang="en-US" dirty="0">
                <a:solidFill>
                  <a:schemeClr val="tx1"/>
                </a:solidFill>
                <a:ea typeface="ＭＳ 明朝" panose="02020609040205080304" pitchFamily="17" charset="-128"/>
              </a:rPr>
              <a:t>家族の特徴</a:t>
            </a:r>
          </a:p>
        </p:txBody>
      </p:sp>
      <p:sp>
        <p:nvSpPr>
          <p:cNvPr id="135171" name="Rectangle 3">
            <a:extLst>
              <a:ext uri="{FF2B5EF4-FFF2-40B4-BE49-F238E27FC236}">
                <a16:creationId xmlns:a16="http://schemas.microsoft.com/office/drawing/2014/main" id="{1534A949-EF3D-B682-FEB2-AD2E6BDA3610}"/>
              </a:ext>
            </a:extLst>
          </p:cNvPr>
          <p:cNvSpPr>
            <a:spLocks noGrp="1" noChangeArrowheads="1"/>
          </p:cNvSpPr>
          <p:nvPr>
            <p:ph type="body" idx="1"/>
          </p:nvPr>
        </p:nvSpPr>
        <p:spPr>
          <a:xfrm>
            <a:off x="736226" y="2125266"/>
            <a:ext cx="7724206" cy="3896022"/>
          </a:xfrm>
        </p:spPr>
        <p:txBody>
          <a:bodyPr>
            <a:normAutofit fontScale="62500" lnSpcReduction="20000"/>
          </a:bodyPr>
          <a:lstStyle/>
          <a:p>
            <a:pPr marL="0" indent="0" algn="just">
              <a:buNone/>
            </a:pPr>
            <a:r>
              <a:rPr kumimoji="0" lang="ja-JP" altLang="en-US" dirty="0">
                <a:ea typeface="ＭＳ 明朝" panose="02020609040205080304" pitchFamily="17" charset="-128"/>
              </a:rPr>
              <a:t>現実の家族は多様で複雑なので、理念型</a:t>
            </a:r>
            <a:r>
              <a:rPr kumimoji="0" lang="en-US" altLang="ja-JP" dirty="0">
                <a:ea typeface="ＭＳ 明朝" panose="02020609040205080304" pitchFamily="17" charset="-128"/>
              </a:rPr>
              <a:t>(</a:t>
            </a:r>
            <a:r>
              <a:rPr kumimoji="0" lang="ja-JP" altLang="en-US" dirty="0">
                <a:ea typeface="ＭＳ 明朝" panose="02020609040205080304" pitchFamily="17" charset="-128"/>
              </a:rPr>
              <a:t>イデアル・テュポス</a:t>
            </a:r>
            <a:r>
              <a:rPr kumimoji="0" lang="en-US" altLang="ja-JP" dirty="0" err="1">
                <a:ea typeface="ＭＳ 明朝" panose="02020609040205080304" pitchFamily="17" charset="-128"/>
              </a:rPr>
              <a:t>idealtypus</a:t>
            </a:r>
            <a:r>
              <a:rPr kumimoji="0" lang="en-US" altLang="ja-JP" dirty="0">
                <a:ea typeface="ＭＳ 明朝" panose="02020609040205080304" pitchFamily="17" charset="-128"/>
              </a:rPr>
              <a:t>)</a:t>
            </a:r>
            <a:r>
              <a:rPr kumimoji="0" lang="ja-JP" altLang="en-US" dirty="0">
                <a:ea typeface="ＭＳ 明朝" panose="02020609040205080304" pitchFamily="17" charset="-128"/>
              </a:rPr>
              <a:t>で考えるしかない。</a:t>
            </a:r>
            <a:endParaRPr kumimoji="0" lang="en-US" altLang="ja-JP" dirty="0">
              <a:ea typeface="ＭＳ 明朝" panose="02020609040205080304" pitchFamily="17" charset="-128"/>
            </a:endParaRPr>
          </a:p>
          <a:p>
            <a:pPr marL="0" indent="0" algn="just">
              <a:buNone/>
            </a:pPr>
            <a:endParaRPr kumimoji="0" lang="en-US" altLang="en-US" dirty="0">
              <a:ea typeface="ＭＳ 明朝" panose="02020609040205080304" pitchFamily="17" charset="-128"/>
            </a:endParaRPr>
          </a:p>
          <a:p>
            <a:pPr marL="385763" indent="-385763" algn="just">
              <a:buFont typeface="+mj-lt"/>
              <a:buAutoNum type="arabicPeriod"/>
            </a:pPr>
            <a:r>
              <a:rPr kumimoji="0" lang="en-US" altLang="en-US" sz="3200" dirty="0" err="1">
                <a:ea typeface="ＭＳ 明朝" panose="02020609040205080304" pitchFamily="17" charset="-128"/>
              </a:rPr>
              <a:t>夫婦関係</a:t>
            </a:r>
            <a:r>
              <a:rPr kumimoji="0" lang="ja-JP" altLang="en-US" sz="3200" dirty="0">
                <a:ea typeface="ＭＳ 明朝" panose="02020609040205080304" pitchFamily="17" charset="-128"/>
              </a:rPr>
              <a:t>（社会的関係）と親子関係（生物学的関係）がベース</a:t>
            </a:r>
            <a:endParaRPr kumimoji="0" lang="en-US" altLang="ja-JP" sz="3200" dirty="0">
              <a:ea typeface="ＭＳ 明朝" panose="02020609040205080304" pitchFamily="17" charset="-128"/>
            </a:endParaRPr>
          </a:p>
          <a:p>
            <a:pPr marL="385763" indent="-385763" algn="just">
              <a:buFont typeface="+mj-lt"/>
              <a:buAutoNum type="arabicPeriod"/>
            </a:pPr>
            <a:r>
              <a:rPr kumimoji="0" lang="en-US" altLang="en-US" sz="3200" dirty="0" err="1">
                <a:ea typeface="ＭＳ 明朝" panose="02020609040205080304" pitchFamily="17" charset="-128"/>
              </a:rPr>
              <a:t>インセスト・タブ</a:t>
            </a:r>
            <a:r>
              <a:rPr kumimoji="0" lang="en-US" altLang="en-US" sz="3200" dirty="0">
                <a:ea typeface="ＭＳ 明朝" panose="02020609040205080304" pitchFamily="17" charset="-128"/>
              </a:rPr>
              <a:t>ー</a:t>
            </a:r>
            <a:r>
              <a:rPr kumimoji="0" lang="en-US" altLang="ja-JP" sz="3200" dirty="0">
                <a:ea typeface="ＭＳ 明朝" panose="02020609040205080304" pitchFamily="17" charset="-128"/>
              </a:rPr>
              <a:t>(incest taboo</a:t>
            </a:r>
            <a:r>
              <a:rPr kumimoji="0" lang="ja-JP" altLang="en-US" sz="3200" dirty="0">
                <a:ea typeface="ＭＳ 明朝" panose="02020609040205080304" pitchFamily="17" charset="-128"/>
              </a:rPr>
              <a:t>：</a:t>
            </a:r>
            <a:r>
              <a:rPr kumimoji="0" lang="en-US" altLang="en-US" sz="3200" dirty="0" err="1">
                <a:ea typeface="ＭＳ 明朝" panose="02020609040205080304" pitchFamily="17" charset="-128"/>
              </a:rPr>
              <a:t>近親相姦禁止規則</a:t>
            </a:r>
            <a:r>
              <a:rPr kumimoji="0" lang="ja-JP" altLang="en-US" sz="3200" dirty="0">
                <a:ea typeface="ＭＳ 明朝" panose="02020609040205080304" pitchFamily="17" charset="-128"/>
              </a:rPr>
              <a:t>）がある</a:t>
            </a:r>
            <a:endParaRPr kumimoji="0" lang="en-US" altLang="ja-JP" sz="3200" dirty="0">
              <a:ea typeface="ＭＳ 明朝" panose="02020609040205080304" pitchFamily="17" charset="-128"/>
            </a:endParaRPr>
          </a:p>
          <a:p>
            <a:pPr marL="385763" indent="-385763" algn="just">
              <a:buFont typeface="+mj-lt"/>
              <a:buAutoNum type="arabicPeriod"/>
            </a:pPr>
            <a:r>
              <a:rPr kumimoji="0" lang="en-US" altLang="en-US" sz="3200" dirty="0" err="1">
                <a:ea typeface="ＭＳ 明朝" panose="02020609040205080304" pitchFamily="17" charset="-128"/>
              </a:rPr>
              <a:t>感情的</a:t>
            </a:r>
            <a:r>
              <a:rPr kumimoji="0" lang="ja-JP" altLang="en-US" sz="3200" dirty="0">
                <a:ea typeface="ＭＳ 明朝" panose="02020609040205080304" pitchFamily="17" charset="-128"/>
              </a:rPr>
              <a:t>関わり（</a:t>
            </a:r>
            <a:r>
              <a:rPr kumimoji="0" lang="en-US" altLang="ja-JP" sz="3200" dirty="0">
                <a:ea typeface="ＭＳ 明朝" panose="02020609040205080304" pitchFamily="17" charset="-128"/>
              </a:rPr>
              <a:t>emotional involvement</a:t>
            </a:r>
            <a:r>
              <a:rPr kumimoji="0" lang="ja-JP" altLang="en-US" sz="3200" dirty="0">
                <a:ea typeface="ＭＳ 明朝" panose="02020609040205080304" pitchFamily="17" charset="-128"/>
              </a:rPr>
              <a:t>）が強い</a:t>
            </a:r>
            <a:endParaRPr kumimoji="0" lang="en-US" altLang="ja-JP" sz="3200" dirty="0">
              <a:ea typeface="ＭＳ 明朝" panose="02020609040205080304" pitchFamily="17" charset="-128"/>
            </a:endParaRPr>
          </a:p>
          <a:p>
            <a:pPr marL="385763" indent="-385763" algn="just">
              <a:buFont typeface="+mj-lt"/>
              <a:buAutoNum type="arabicPeriod"/>
            </a:pPr>
            <a:r>
              <a:rPr kumimoji="0" lang="en-US" altLang="en-US" sz="3200" dirty="0" err="1">
                <a:ea typeface="ＭＳ 明朝" panose="02020609040205080304" pitchFamily="17" charset="-128"/>
              </a:rPr>
              <a:t>生活共同体的機能</a:t>
            </a:r>
            <a:r>
              <a:rPr kumimoji="0" lang="ja-JP" altLang="en-US" sz="3200" dirty="0">
                <a:ea typeface="ＭＳ 明朝" panose="02020609040205080304" pitchFamily="17" charset="-128"/>
              </a:rPr>
              <a:t>を持つ</a:t>
            </a:r>
            <a:endParaRPr kumimoji="0" lang="en-US" altLang="ja-JP" sz="3200" dirty="0">
              <a:ea typeface="ＭＳ 明朝" panose="02020609040205080304" pitchFamily="17" charset="-128"/>
            </a:endParaRPr>
          </a:p>
          <a:p>
            <a:pPr marL="385763" indent="-385763" algn="just">
              <a:buFont typeface="+mj-lt"/>
              <a:buAutoNum type="arabicPeriod"/>
            </a:pPr>
            <a:r>
              <a:rPr kumimoji="0" lang="en-US" altLang="en-US" sz="3200" dirty="0" err="1">
                <a:ea typeface="ＭＳ 明朝" panose="02020609040205080304" pitchFamily="17" charset="-128"/>
              </a:rPr>
              <a:t>通常同居する</a:t>
            </a:r>
            <a:endParaRPr kumimoji="0" lang="en-US" altLang="en-US" sz="3200" dirty="0">
              <a:ea typeface="ＭＳ 明朝" panose="02020609040205080304" pitchFamily="17" charset="-128"/>
            </a:endParaRPr>
          </a:p>
          <a:p>
            <a:pPr marL="385763" indent="-385763" algn="just">
              <a:buFont typeface="+mj-lt"/>
              <a:buAutoNum type="arabicPeriod"/>
            </a:pPr>
            <a:r>
              <a:rPr kumimoji="0" lang="ja-JP" altLang="en-US" sz="3200" dirty="0">
                <a:ea typeface="ＭＳ 明朝" panose="02020609040205080304" pitchFamily="17" charset="-128"/>
              </a:rPr>
              <a:t>外の社会との境界がある（内側：親密圏）</a:t>
            </a:r>
          </a:p>
          <a:p>
            <a:pPr marL="385763" indent="-385763" algn="just">
              <a:buFont typeface="+mj-lt"/>
              <a:buAutoNum type="arabicPeriod"/>
            </a:pPr>
            <a:endParaRPr kumimoji="0" lang="en-US" altLang="en-US" sz="2900" dirty="0">
              <a:ea typeface="ＭＳ 明朝" panose="02020609040205080304" pitchFamily="17" charset="-128"/>
            </a:endParaRPr>
          </a:p>
          <a:p>
            <a:pPr marL="0" indent="0" algn="just">
              <a:buNone/>
            </a:pPr>
            <a:endParaRPr kumimoji="0" lang="en-US" altLang="ja-JP" sz="2250" dirty="0">
              <a:latin typeface="+mn-ea"/>
            </a:endParaRPr>
          </a:p>
          <a:p>
            <a:pPr marL="0" indent="0" algn="just">
              <a:buNone/>
            </a:pPr>
            <a:r>
              <a:rPr kumimoji="0" lang="ja-JP" altLang="en-US" sz="2250" dirty="0">
                <a:solidFill>
                  <a:srgbClr val="FF0000"/>
                </a:solidFill>
                <a:latin typeface="+mn-ea"/>
              </a:rPr>
              <a:t>＊しかし単身者や子どものいない人は家族ではないのか？という問題が残る。</a:t>
            </a:r>
            <a:endParaRPr kumimoji="0" lang="en-US" altLang="ja-JP" sz="2250" dirty="0">
              <a:solidFill>
                <a:srgbClr val="FF0000"/>
              </a:solidFill>
              <a:latin typeface="+mn-ea"/>
            </a:endParaRPr>
          </a:p>
          <a:p>
            <a:pPr marL="0" indent="0" algn="just">
              <a:buNone/>
            </a:pPr>
            <a:endParaRPr kumimoji="0" lang="en-US" altLang="ja-JP" sz="2250" dirty="0">
              <a:solidFill>
                <a:srgbClr val="FF0000"/>
              </a:solidFill>
              <a:latin typeface="+mn-ea"/>
            </a:endParaRPr>
          </a:p>
          <a:p>
            <a:pPr marL="0" indent="0" algn="just">
              <a:buNone/>
            </a:pPr>
            <a:endParaRPr kumimoji="0" lang="ja-JP" altLang="en-US" sz="2250" dirty="0">
              <a:latin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223AEC7-040A-81F6-38D9-3A9B6396EF4A}"/>
              </a:ext>
            </a:extLst>
          </p:cNvPr>
          <p:cNvSpPr>
            <a:spLocks noGrp="1" noChangeArrowheads="1"/>
          </p:cNvSpPr>
          <p:nvPr>
            <p:ph type="title"/>
          </p:nvPr>
        </p:nvSpPr>
        <p:spPr/>
        <p:txBody>
          <a:bodyPr/>
          <a:lstStyle/>
          <a:p>
            <a:pPr eaLnBrk="1" hangingPunct="1"/>
            <a:r>
              <a:rPr kumimoji="0" lang="ja-JP" altLang="en-US" dirty="0">
                <a:ea typeface="ＭＳ Ｐゴシック" panose="020B0600070205080204" pitchFamily="50" charset="-128"/>
              </a:rPr>
              <a:t>サザエさんは？</a:t>
            </a:r>
          </a:p>
        </p:txBody>
      </p:sp>
      <p:sp>
        <p:nvSpPr>
          <p:cNvPr id="40963" name="Rectangle 7">
            <a:extLst>
              <a:ext uri="{FF2B5EF4-FFF2-40B4-BE49-F238E27FC236}">
                <a16:creationId xmlns:a16="http://schemas.microsoft.com/office/drawing/2014/main" id="{5179B739-DC40-C37E-4876-6615F686D9F6}"/>
              </a:ext>
            </a:extLst>
          </p:cNvPr>
          <p:cNvSpPr>
            <a:spLocks noChangeArrowheads="1"/>
          </p:cNvSpPr>
          <p:nvPr/>
        </p:nvSpPr>
        <p:spPr bwMode="auto">
          <a:xfrm>
            <a:off x="7308304" y="5805264"/>
            <a:ext cx="3271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a:defRPr kumimoji="1" sz="2400">
                <a:solidFill>
                  <a:schemeClr val="tx1"/>
                </a:solidFill>
                <a:latin typeface="Arial" panose="020B0604020202020204" pitchFamily="34" charset="0"/>
                <a:ea typeface="ＭＳ Ｐゴシック" panose="020B0600070205080204" pitchFamily="50" charset="-128"/>
              </a:defRPr>
            </a:lvl3pPr>
            <a:lvl4pPr>
              <a:defRPr kumimoji="1" sz="2400">
                <a:solidFill>
                  <a:schemeClr val="tx1"/>
                </a:solidFill>
                <a:latin typeface="Arial" panose="020B0604020202020204" pitchFamily="34" charset="0"/>
                <a:ea typeface="ＭＳ Ｐゴシック" panose="020B0600070205080204" pitchFamily="50" charset="-128"/>
              </a:defRPr>
            </a:lvl4pPr>
            <a:lvl5pPr>
              <a:defRPr kumimoji="1" sz="2400">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en-US" altLang="ja-JP" sz="1800" dirty="0"/>
              <a:t>http://</a:t>
            </a:r>
            <a:r>
              <a:rPr lang="en-US" altLang="ja-JP" sz="1800" dirty="0" err="1"/>
              <a:t>www.sazaesanitiba.com</a:t>
            </a:r>
            <a:r>
              <a:rPr lang="en-US" altLang="ja-JP" sz="1800" dirty="0"/>
              <a:t>/</a:t>
            </a:r>
          </a:p>
        </p:txBody>
      </p:sp>
      <p:pic>
        <p:nvPicPr>
          <p:cNvPr id="40964" name="Picture 8" descr="kakeizu33">
            <a:extLst>
              <a:ext uri="{FF2B5EF4-FFF2-40B4-BE49-F238E27FC236}">
                <a16:creationId xmlns:a16="http://schemas.microsoft.com/office/drawing/2014/main" id="{F2B76D3D-5137-66FC-3BFC-D512B3583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05000"/>
            <a:ext cx="59436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2876A1E9-E4CF-BF86-4B1E-574C0EBDBD39}"/>
              </a:ext>
            </a:extLst>
          </p:cNvPr>
          <p:cNvSpPr txBox="1"/>
          <p:nvPr/>
        </p:nvSpPr>
        <p:spPr>
          <a:xfrm>
            <a:off x="683568" y="6237312"/>
            <a:ext cx="8994800" cy="461665"/>
          </a:xfrm>
          <a:prstGeom prst="rect">
            <a:avLst/>
          </a:prstGeom>
          <a:noFill/>
        </p:spPr>
        <p:txBody>
          <a:bodyPr wrap="square">
            <a:spAutoFit/>
          </a:bodyPr>
          <a:lstStyle/>
          <a:p>
            <a:pPr algn="just" eaLnBrk="1" hangingPunct="1">
              <a:spcAft>
                <a:spcPts val="600"/>
              </a:spcAft>
            </a:pPr>
            <a:r>
              <a:rPr kumimoji="0" lang="ja-JP" altLang="en-US" dirty="0">
                <a:ea typeface="ＭＳ 明朝" panose="02020609040205080304" pitchFamily="17" charset="-128"/>
              </a:rPr>
              <a:t>複合家族</a:t>
            </a:r>
            <a:r>
              <a:rPr kumimoji="0" lang="en-US" altLang="ja-JP" dirty="0">
                <a:ea typeface="ＭＳ 明朝" panose="02020609040205080304" pitchFamily="17" charset="-128"/>
              </a:rPr>
              <a:t>(</a:t>
            </a:r>
            <a:r>
              <a:rPr kumimoji="0" lang="en-US" altLang="ja-JP" dirty="0" err="1">
                <a:ea typeface="ＭＳ 明朝" panose="02020609040205080304" pitchFamily="17" charset="-128"/>
              </a:rPr>
              <a:t>polygamious</a:t>
            </a:r>
            <a:r>
              <a:rPr kumimoji="0" lang="en-US" altLang="ja-JP" dirty="0">
                <a:ea typeface="ＭＳ 明朝" panose="02020609040205080304" pitchFamily="17" charset="-128"/>
              </a:rPr>
              <a:t> </a:t>
            </a:r>
            <a:r>
              <a:rPr kumimoji="0" lang="en-US" altLang="ja-JP" dirty="0" err="1">
                <a:ea typeface="ＭＳ 明朝" panose="02020609040205080304" pitchFamily="17" charset="-128"/>
              </a:rPr>
              <a:t>familily</a:t>
            </a:r>
            <a:r>
              <a:rPr kumimoji="0" lang="en-US" altLang="ja-JP" dirty="0">
                <a:ea typeface="ＭＳ 明朝" panose="02020609040205080304" pitchFamily="17" charset="-128"/>
              </a:rPr>
              <a:t>) →</a:t>
            </a:r>
            <a:r>
              <a:rPr kumimoji="0" lang="ja-JP" altLang="en-US" dirty="0">
                <a:ea typeface="ＭＳ 明朝" panose="02020609040205080304" pitchFamily="17" charset="-128"/>
              </a:rPr>
              <a:t>複数の核家族が集まる。</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a:extLst>
              <a:ext uri="{FF2B5EF4-FFF2-40B4-BE49-F238E27FC236}">
                <a16:creationId xmlns:a16="http://schemas.microsoft.com/office/drawing/2014/main" id="{A50E3785-8AC9-F7C2-1E66-3E1302315DA4}"/>
              </a:ext>
            </a:extLst>
          </p:cNvPr>
          <p:cNvSpPr>
            <a:spLocks noGrp="1"/>
          </p:cNvSpPr>
          <p:nvPr>
            <p:ph type="title"/>
          </p:nvPr>
        </p:nvSpPr>
        <p:spPr/>
        <p:txBody>
          <a:bodyPr/>
          <a:lstStyle/>
          <a:p>
            <a:r>
              <a:rPr kumimoji="0" lang="en-US" altLang="ja-JP" dirty="0">
                <a:ea typeface="ＭＳ Ｐゴシック" panose="020B0600070205080204" pitchFamily="50" charset="-128"/>
              </a:rPr>
              <a:t>『</a:t>
            </a:r>
            <a:r>
              <a:rPr kumimoji="0" lang="ja-JP" altLang="en-US" dirty="0">
                <a:ea typeface="ＭＳ Ｐゴシック" panose="020B0600070205080204" pitchFamily="50" charset="-128"/>
              </a:rPr>
              <a:t>サザエさん</a:t>
            </a:r>
            <a:r>
              <a:rPr kumimoji="0" lang="en-US" altLang="ja-JP" dirty="0">
                <a:ea typeface="ＭＳ Ｐゴシック" panose="020B0600070205080204" pitchFamily="50" charset="-128"/>
              </a:rPr>
              <a:t>』</a:t>
            </a:r>
            <a:r>
              <a:rPr kumimoji="0" lang="ja-JP" altLang="en-US" dirty="0">
                <a:ea typeface="ＭＳ Ｐゴシック" panose="020B0600070205080204" pitchFamily="50" charset="-128"/>
              </a:rPr>
              <a:t>新聞連載の</a:t>
            </a:r>
            <a:r>
              <a:rPr kumimoji="0" lang="en-US" altLang="ja-JP" dirty="0">
                <a:ea typeface="ＭＳ Ｐゴシック" panose="020B0600070205080204" pitchFamily="50" charset="-128"/>
              </a:rPr>
              <a:t>4</a:t>
            </a:r>
            <a:r>
              <a:rPr kumimoji="0" lang="ja-JP" altLang="en-US" dirty="0">
                <a:ea typeface="ＭＳ Ｐゴシック" panose="020B0600070205080204" pitchFamily="50" charset="-128"/>
              </a:rPr>
              <a:t>コマ漫画</a:t>
            </a:r>
          </a:p>
        </p:txBody>
      </p:sp>
      <p:sp>
        <p:nvSpPr>
          <p:cNvPr id="43011" name="コンテンツ プレースホルダ 2">
            <a:extLst>
              <a:ext uri="{FF2B5EF4-FFF2-40B4-BE49-F238E27FC236}">
                <a16:creationId xmlns:a16="http://schemas.microsoft.com/office/drawing/2014/main" id="{5A7B06E4-C7CF-64AE-4AA8-9377DDC7C989}"/>
              </a:ext>
            </a:extLst>
          </p:cNvPr>
          <p:cNvSpPr>
            <a:spLocks noGrp="1"/>
          </p:cNvSpPr>
          <p:nvPr>
            <p:ph idx="1"/>
          </p:nvPr>
        </p:nvSpPr>
        <p:spPr/>
        <p:txBody>
          <a:bodyPr/>
          <a:lstStyle/>
          <a:p>
            <a:r>
              <a:rPr kumimoji="0" lang="ja-JP" altLang="en-US" dirty="0">
                <a:ea typeface="ＭＳ Ｐゴシック" panose="020B0600070205080204" pitchFamily="50" charset="-128"/>
              </a:rPr>
              <a:t>長谷川 町子（はせがわ まちこ、</a:t>
            </a:r>
            <a:r>
              <a:rPr kumimoji="0" lang="en-US" altLang="ja-JP" dirty="0">
                <a:ea typeface="ＭＳ Ｐゴシック" panose="020B0600070205080204" pitchFamily="50" charset="-128"/>
              </a:rPr>
              <a:t>1920</a:t>
            </a:r>
            <a:r>
              <a:rPr kumimoji="0" lang="ja-JP" altLang="en-US" dirty="0">
                <a:ea typeface="ＭＳ Ｐゴシック" panose="020B0600070205080204" pitchFamily="50" charset="-128"/>
              </a:rPr>
              <a:t>年（大正</a:t>
            </a:r>
            <a:r>
              <a:rPr kumimoji="0" lang="en-US" altLang="ja-JP" dirty="0">
                <a:ea typeface="ＭＳ Ｐゴシック" panose="020B0600070205080204" pitchFamily="50" charset="-128"/>
              </a:rPr>
              <a:t>9</a:t>
            </a:r>
            <a:r>
              <a:rPr kumimoji="0" lang="ja-JP" altLang="en-US" dirty="0">
                <a:ea typeface="ＭＳ Ｐゴシック" panose="020B0600070205080204" pitchFamily="50" charset="-128"/>
              </a:rPr>
              <a:t>年）</a:t>
            </a:r>
            <a:r>
              <a:rPr kumimoji="0" lang="en-US" altLang="ja-JP" dirty="0">
                <a:ea typeface="ＭＳ Ｐゴシック" panose="020B0600070205080204" pitchFamily="50" charset="-128"/>
              </a:rPr>
              <a:t>1</a:t>
            </a:r>
            <a:r>
              <a:rPr kumimoji="0" lang="ja-JP" altLang="en-US" dirty="0">
                <a:ea typeface="ＭＳ Ｐゴシック" panose="020B0600070205080204" pitchFamily="50" charset="-128"/>
              </a:rPr>
              <a:t>月</a:t>
            </a:r>
            <a:r>
              <a:rPr kumimoji="0" lang="en-US" altLang="ja-JP" dirty="0">
                <a:ea typeface="ＭＳ Ｐゴシック" panose="020B0600070205080204" pitchFamily="50" charset="-128"/>
              </a:rPr>
              <a:t>30</a:t>
            </a:r>
            <a:r>
              <a:rPr kumimoji="0" lang="ja-JP" altLang="en-US" dirty="0">
                <a:ea typeface="ＭＳ Ｐゴシック" panose="020B0600070205080204" pitchFamily="50" charset="-128"/>
              </a:rPr>
              <a:t>日 </a:t>
            </a:r>
            <a:r>
              <a:rPr kumimoji="0" lang="en-US" altLang="ja-JP" dirty="0">
                <a:ea typeface="ＭＳ Ｐゴシック" panose="020B0600070205080204" pitchFamily="50" charset="-128"/>
              </a:rPr>
              <a:t>- 1992</a:t>
            </a:r>
            <a:r>
              <a:rPr kumimoji="0" lang="ja-JP" altLang="en-US" dirty="0">
                <a:ea typeface="ＭＳ Ｐゴシック" panose="020B0600070205080204" pitchFamily="50" charset="-128"/>
              </a:rPr>
              <a:t>年（平成</a:t>
            </a:r>
            <a:r>
              <a:rPr kumimoji="0" lang="en-US" altLang="ja-JP" dirty="0">
                <a:ea typeface="ＭＳ Ｐゴシック" panose="020B0600070205080204" pitchFamily="50" charset="-128"/>
              </a:rPr>
              <a:t>4</a:t>
            </a:r>
            <a:r>
              <a:rPr kumimoji="0" lang="ja-JP" altLang="en-US" dirty="0">
                <a:ea typeface="ＭＳ Ｐゴシック" panose="020B0600070205080204" pitchFamily="50" charset="-128"/>
              </a:rPr>
              <a:t>年）</a:t>
            </a:r>
            <a:r>
              <a:rPr kumimoji="0" lang="en-US" altLang="ja-JP" dirty="0">
                <a:ea typeface="ＭＳ Ｐゴシック" panose="020B0600070205080204" pitchFamily="50" charset="-128"/>
              </a:rPr>
              <a:t>5</a:t>
            </a:r>
            <a:r>
              <a:rPr kumimoji="0" lang="ja-JP" altLang="en-US" dirty="0">
                <a:ea typeface="ＭＳ Ｐゴシック" panose="020B0600070205080204" pitchFamily="50" charset="-128"/>
              </a:rPr>
              <a:t>月</a:t>
            </a:r>
            <a:r>
              <a:rPr kumimoji="0" lang="en-US" altLang="ja-JP" dirty="0">
                <a:ea typeface="ＭＳ Ｐゴシック" panose="020B0600070205080204" pitchFamily="50" charset="-128"/>
              </a:rPr>
              <a:t>27</a:t>
            </a:r>
            <a:r>
              <a:rPr kumimoji="0" lang="ja-JP" altLang="en-US" dirty="0">
                <a:ea typeface="ＭＳ Ｐゴシック" panose="020B0600070205080204" pitchFamily="50" charset="-128"/>
              </a:rPr>
              <a:t>日）</a:t>
            </a:r>
            <a:endParaRPr kumimoji="0" lang="en-US" altLang="ja-JP" dirty="0">
              <a:ea typeface="ＭＳ Ｐゴシック" panose="020B0600070205080204" pitchFamily="50" charset="-128"/>
            </a:endParaRPr>
          </a:p>
          <a:p>
            <a:r>
              <a:rPr kumimoji="0" lang="ja-JP" altLang="en-US" dirty="0">
                <a:ea typeface="ＭＳ Ｐゴシック" panose="020B0600070205080204" pitchFamily="50" charset="-128"/>
              </a:rPr>
              <a:t>作者は三人姉妹の次女。戦前に父を死亡。姉毬子と共に設立した姉妹出版（のち姉妹社）設立。結婚をせず生涯独身。</a:t>
            </a:r>
            <a:endParaRPr kumimoji="0" lang="en-US" altLang="ja-JP" dirty="0">
              <a:ea typeface="ＭＳ Ｐゴシック" panose="020B0600070205080204" pitchFamily="50" charset="-128"/>
            </a:endParaRPr>
          </a:p>
          <a:p>
            <a:r>
              <a:rPr kumimoji="0" lang="ja-JP" altLang="en-US" dirty="0">
                <a:ea typeface="ＭＳ Ｐゴシック" panose="020B0600070205080204" pitchFamily="50" charset="-128"/>
              </a:rPr>
              <a:t>いじわるばあさん</a:t>
            </a:r>
            <a:endParaRPr kumimoji="0" lang="en-US" altLang="ja-JP" dirty="0">
              <a:ea typeface="ＭＳ Ｐゴシック" panose="020B0600070205080204" pitchFamily="50" charset="-128"/>
            </a:endParaRPr>
          </a:p>
          <a:p>
            <a:r>
              <a:rPr kumimoji="0" lang="ja-JP" altLang="en-US" dirty="0">
                <a:ea typeface="ＭＳ Ｐゴシック" panose="020B0600070205080204" pitchFamily="50" charset="-128"/>
              </a:rPr>
              <a:t>エプロンおばさん</a:t>
            </a:r>
            <a:endParaRPr kumimoji="0" lang="en-US" altLang="ja-JP" dirty="0">
              <a:ea typeface="ＭＳ Ｐゴシック" panose="020B0600070205080204" pitchFamily="50" charset="-128"/>
            </a:endParaRPr>
          </a:p>
          <a:p>
            <a:r>
              <a:rPr kumimoji="0" lang="ja-JP" altLang="en-US" dirty="0">
                <a:ea typeface="ＭＳ Ｐゴシック" panose="020B0600070205080204" pitchFamily="50" charset="-128"/>
              </a:rPr>
              <a:t>いじわる看護婦</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a:extLst>
              <a:ext uri="{FF2B5EF4-FFF2-40B4-BE49-F238E27FC236}">
                <a16:creationId xmlns:a16="http://schemas.microsoft.com/office/drawing/2014/main" id="{47B432BD-4A42-278F-CDBB-D97EA716FA2A}"/>
              </a:ext>
            </a:extLst>
          </p:cNvPr>
          <p:cNvSpPr>
            <a:spLocks noGrp="1" noChangeArrowheads="1"/>
          </p:cNvSpPr>
          <p:nvPr>
            <p:ph type="title"/>
          </p:nvPr>
        </p:nvSpPr>
        <p:spPr/>
        <p:txBody>
          <a:bodyPr/>
          <a:lstStyle/>
          <a:p>
            <a:pPr eaLnBrk="1" hangingPunct="1"/>
            <a:r>
              <a:rPr kumimoji="0" lang="ja-JP" altLang="en-US" dirty="0">
                <a:ea typeface="ＭＳ Ｐゴシック" panose="020B0600070205080204" pitchFamily="50" charset="-128"/>
                <a:hlinkClick r:id="rId2"/>
              </a:rPr>
              <a:t>ちびまる</a:t>
            </a:r>
            <a:r>
              <a:rPr kumimoji="0" lang="ja-JP" altLang="en-US" dirty="0">
                <a:ea typeface="ＭＳ Ｐゴシック" panose="020B0600070205080204" pitchFamily="50" charset="-128"/>
              </a:rPr>
              <a:t>子は？</a:t>
            </a:r>
          </a:p>
        </p:txBody>
      </p:sp>
      <p:pic>
        <p:nvPicPr>
          <p:cNvPr id="177156" name="Picture 1028" descr="chibimaruko">
            <a:extLst>
              <a:ext uri="{FF2B5EF4-FFF2-40B4-BE49-F238E27FC236}">
                <a16:creationId xmlns:a16="http://schemas.microsoft.com/office/drawing/2014/main" id="{9A71F9CE-CC58-3636-348E-AF8FEDB9A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81200"/>
            <a:ext cx="44196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7156"/>
                                        </p:tgtEl>
                                        <p:attrNameLst>
                                          <p:attrName>style.visibility</p:attrName>
                                        </p:attrNameLst>
                                      </p:cBhvr>
                                      <p:to>
                                        <p:strVal val="visible"/>
                                      </p:to>
                                    </p:set>
                                    <p:anim calcmode="lin" valueType="num">
                                      <p:cBhvr additive="base">
                                        <p:cTn id="7" dur="500" fill="hold"/>
                                        <p:tgtEl>
                                          <p:spTgt spid="177156"/>
                                        </p:tgtEl>
                                        <p:attrNameLst>
                                          <p:attrName>ppt_x</p:attrName>
                                        </p:attrNameLst>
                                      </p:cBhvr>
                                      <p:tavLst>
                                        <p:tav tm="0">
                                          <p:val>
                                            <p:strVal val="#ppt_x"/>
                                          </p:val>
                                        </p:tav>
                                        <p:tav tm="100000">
                                          <p:val>
                                            <p:strVal val="#ppt_x"/>
                                          </p:val>
                                        </p:tav>
                                      </p:tavLst>
                                    </p:anim>
                                    <p:anim calcmode="lin" valueType="num">
                                      <p:cBhvr additive="base">
                                        <p:cTn id="8" dur="500" fill="hold"/>
                                        <p:tgtEl>
                                          <p:spTgt spid="177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a:extLst>
              <a:ext uri="{FF2B5EF4-FFF2-40B4-BE49-F238E27FC236}">
                <a16:creationId xmlns:a16="http://schemas.microsoft.com/office/drawing/2014/main" id="{7927A5C7-C09A-687F-5C22-02D4A28C1348}"/>
              </a:ext>
            </a:extLst>
          </p:cNvPr>
          <p:cNvSpPr>
            <a:spLocks noGrp="1"/>
          </p:cNvSpPr>
          <p:nvPr>
            <p:ph type="title"/>
          </p:nvPr>
        </p:nvSpPr>
        <p:spPr/>
        <p:txBody>
          <a:bodyPr/>
          <a:lstStyle/>
          <a:p>
            <a:r>
              <a:rPr kumimoji="0" lang="ja-JP" altLang="en-US" dirty="0">
                <a:ea typeface="ＭＳ Ｐゴシック" panose="020B0600070205080204" pitchFamily="50" charset="-128"/>
              </a:rPr>
              <a:t>さくらももこによる日本の漫画・アニメ作品</a:t>
            </a:r>
          </a:p>
        </p:txBody>
      </p:sp>
      <p:sp>
        <p:nvSpPr>
          <p:cNvPr id="45059" name="コンテンツ プレースホルダ 2">
            <a:extLst>
              <a:ext uri="{FF2B5EF4-FFF2-40B4-BE49-F238E27FC236}">
                <a16:creationId xmlns:a16="http://schemas.microsoft.com/office/drawing/2014/main" id="{2A7A3539-5A0E-A04E-6B8A-06BA473B1481}"/>
              </a:ext>
            </a:extLst>
          </p:cNvPr>
          <p:cNvSpPr>
            <a:spLocks noGrp="1"/>
          </p:cNvSpPr>
          <p:nvPr>
            <p:ph idx="1"/>
          </p:nvPr>
        </p:nvSpPr>
        <p:spPr>
          <a:xfrm>
            <a:off x="533957" y="1700808"/>
            <a:ext cx="8008937" cy="4498975"/>
          </a:xfrm>
        </p:spPr>
        <p:txBody>
          <a:bodyPr/>
          <a:lstStyle/>
          <a:p>
            <a:r>
              <a:rPr kumimoji="0" lang="ja-JP" altLang="en-US" sz="2400" dirty="0">
                <a:ea typeface="ＭＳ Ｐゴシック" panose="020B0600070205080204" pitchFamily="50" charset="-128"/>
              </a:rPr>
              <a:t>ももこ。</a:t>
            </a:r>
            <a:r>
              <a:rPr kumimoji="0" lang="en-US" altLang="ja-JP" sz="2400" dirty="0">
                <a:ea typeface="ＭＳ Ｐゴシック" panose="020B0600070205080204" pitchFamily="50" charset="-128"/>
              </a:rPr>
              <a:t>1965</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5</a:t>
            </a:r>
            <a:r>
              <a:rPr kumimoji="0" lang="ja-JP" altLang="en-US" sz="2400" dirty="0">
                <a:ea typeface="ＭＳ Ｐゴシック" panose="020B0600070205080204" pitchFamily="50" charset="-128"/>
              </a:rPr>
              <a:t>月</a:t>
            </a:r>
            <a:r>
              <a:rPr kumimoji="0" lang="en-US" altLang="ja-JP" sz="2400" dirty="0">
                <a:ea typeface="ＭＳ Ｐゴシック" panose="020B0600070205080204" pitchFamily="50" charset="-128"/>
              </a:rPr>
              <a:t>8</a:t>
            </a:r>
            <a:r>
              <a:rPr kumimoji="0" lang="ja-JP" altLang="en-US" sz="2400" dirty="0">
                <a:ea typeface="ＭＳ Ｐゴシック" panose="020B0600070205080204" pitchFamily="50" charset="-128"/>
              </a:rPr>
              <a:t>日生。小学校</a:t>
            </a:r>
            <a:r>
              <a:rPr kumimoji="0" lang="en-US" altLang="ja-JP" sz="2400" dirty="0">
                <a:ea typeface="ＭＳ Ｐゴシック" panose="020B0600070205080204" pitchFamily="50" charset="-128"/>
              </a:rPr>
              <a:t>3</a:t>
            </a:r>
            <a:r>
              <a:rPr kumimoji="0" lang="ja-JP" altLang="en-US" sz="2400" dirty="0">
                <a:ea typeface="ＭＳ Ｐゴシック" panose="020B0600070205080204" pitchFamily="50" charset="-128"/>
              </a:rPr>
              <a:t>年生。愛称「まるちゃん」。</a:t>
            </a:r>
          </a:p>
          <a:p>
            <a:r>
              <a:rPr kumimoji="0" lang="ja-JP" altLang="en-US" sz="2400" dirty="0">
                <a:ea typeface="ＭＳ Ｐゴシック" panose="020B0600070205080204" pitchFamily="50" charset="-128"/>
              </a:rPr>
              <a:t>父ひろし。通称</a:t>
            </a:r>
            <a:r>
              <a:rPr kumimoji="0" lang="en-US" altLang="ja-JP" sz="2400" dirty="0">
                <a:ea typeface="ＭＳ Ｐゴシック" panose="020B0600070205080204" pitchFamily="50" charset="-128"/>
              </a:rPr>
              <a:t>:</a:t>
            </a:r>
            <a:r>
              <a:rPr kumimoji="0" lang="ja-JP" altLang="en-US" sz="2400" dirty="0">
                <a:ea typeface="ＭＳ Ｐゴシック" panose="020B0600070205080204" pitchFamily="50" charset="-128"/>
              </a:rPr>
              <a:t>父ヒロシ。</a:t>
            </a:r>
            <a:r>
              <a:rPr kumimoji="0" lang="en-US" altLang="ja-JP" sz="2400" dirty="0">
                <a:ea typeface="ＭＳ Ｐゴシック" panose="020B0600070205080204" pitchFamily="50" charset="-128"/>
              </a:rPr>
              <a:t>1934</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6</a:t>
            </a:r>
            <a:r>
              <a:rPr kumimoji="0" lang="ja-JP" altLang="en-US" sz="2400" dirty="0">
                <a:ea typeface="ＭＳ Ｐゴシック" panose="020B0600070205080204" pitchFamily="50" charset="-128"/>
              </a:rPr>
              <a:t>月</a:t>
            </a:r>
            <a:r>
              <a:rPr kumimoji="0" lang="en-US" altLang="ja-JP" sz="2400" dirty="0">
                <a:ea typeface="ＭＳ Ｐゴシック" panose="020B0600070205080204" pitchFamily="50" charset="-128"/>
              </a:rPr>
              <a:t>20</a:t>
            </a:r>
            <a:r>
              <a:rPr kumimoji="0" lang="ja-JP" altLang="en-US" sz="2400" dirty="0">
                <a:ea typeface="ＭＳ Ｐゴシック" panose="020B0600070205080204" pitchFamily="50" charset="-128"/>
              </a:rPr>
              <a:t>日生。</a:t>
            </a:r>
          </a:p>
          <a:p>
            <a:r>
              <a:rPr kumimoji="0" lang="ja-JP" altLang="en-US" sz="2400" dirty="0">
                <a:ea typeface="ＭＳ Ｐゴシック" panose="020B0600070205080204" pitchFamily="50" charset="-128"/>
              </a:rPr>
              <a:t>母すみれ。旧姓は小林。</a:t>
            </a:r>
            <a:r>
              <a:rPr kumimoji="0" lang="en-US" altLang="ja-JP" sz="2400" dirty="0">
                <a:ea typeface="ＭＳ Ｐゴシック" panose="020B0600070205080204" pitchFamily="50" charset="-128"/>
              </a:rPr>
              <a:t>1934</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5</a:t>
            </a:r>
            <a:r>
              <a:rPr kumimoji="0" lang="ja-JP" altLang="en-US" sz="2400" dirty="0">
                <a:ea typeface="ＭＳ Ｐゴシック" panose="020B0600070205080204" pitchFamily="50" charset="-128"/>
              </a:rPr>
              <a:t>月</a:t>
            </a:r>
            <a:r>
              <a:rPr kumimoji="0" lang="en-US" altLang="ja-JP" sz="2400" dirty="0">
                <a:ea typeface="ＭＳ Ｐゴシック" panose="020B0600070205080204" pitchFamily="50" charset="-128"/>
              </a:rPr>
              <a:t>25</a:t>
            </a:r>
            <a:r>
              <a:rPr kumimoji="0" lang="ja-JP" altLang="en-US" sz="2400" dirty="0">
                <a:ea typeface="ＭＳ Ｐゴシック" panose="020B0600070205080204" pitchFamily="50" charset="-128"/>
              </a:rPr>
              <a:t>日生。</a:t>
            </a:r>
          </a:p>
          <a:p>
            <a:r>
              <a:rPr kumimoji="0" lang="ja-JP" altLang="en-US" sz="2400" dirty="0">
                <a:ea typeface="ＭＳ Ｐゴシック" panose="020B0600070205080204" pitchFamily="50" charset="-128"/>
              </a:rPr>
              <a:t>姉さきこ。</a:t>
            </a:r>
            <a:r>
              <a:rPr kumimoji="0" lang="en-US" altLang="ja-JP" sz="2400" dirty="0">
                <a:ea typeface="ＭＳ Ｐゴシック" panose="020B0600070205080204" pitchFamily="50" charset="-128"/>
              </a:rPr>
              <a:t>11</a:t>
            </a:r>
            <a:r>
              <a:rPr kumimoji="0" lang="ja-JP" altLang="en-US" sz="2400" dirty="0">
                <a:ea typeface="ＭＳ Ｐゴシック" panose="020B0600070205080204" pitchFamily="50" charset="-128"/>
              </a:rPr>
              <a:t>か</a:t>
            </a:r>
            <a:r>
              <a:rPr kumimoji="0" lang="en-US" altLang="ja-JP" sz="2400" dirty="0">
                <a:ea typeface="ＭＳ Ｐゴシック" panose="020B0600070205080204" pitchFamily="50" charset="-128"/>
              </a:rPr>
              <a:t>12</a:t>
            </a:r>
            <a:r>
              <a:rPr kumimoji="0" lang="ja-JP" altLang="en-US" sz="2400" dirty="0">
                <a:ea typeface="ＭＳ Ｐゴシック" panose="020B0600070205080204" pitchFamily="50" charset="-128"/>
              </a:rPr>
              <a:t>歳で小学校</a:t>
            </a:r>
            <a:r>
              <a:rPr kumimoji="0" lang="en-US" altLang="ja-JP" sz="2400" dirty="0">
                <a:ea typeface="ＭＳ Ｐゴシック" panose="020B0600070205080204" pitchFamily="50" charset="-128"/>
              </a:rPr>
              <a:t>6</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2</a:t>
            </a:r>
            <a:r>
              <a:rPr kumimoji="0" lang="ja-JP" altLang="en-US" sz="2400" dirty="0">
                <a:ea typeface="ＭＳ Ｐゴシック" panose="020B0600070205080204" pitchFamily="50" charset="-128"/>
              </a:rPr>
              <a:t>組。</a:t>
            </a:r>
            <a:r>
              <a:rPr kumimoji="0" lang="en-US" altLang="ja-JP" sz="2400" dirty="0">
                <a:ea typeface="ＭＳ Ｐゴシック" panose="020B0600070205080204" pitchFamily="50" charset="-128"/>
              </a:rPr>
              <a:t>1963</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3</a:t>
            </a:r>
            <a:r>
              <a:rPr kumimoji="0" lang="ja-JP" altLang="en-US" sz="2400" dirty="0">
                <a:ea typeface="ＭＳ Ｐゴシック" panose="020B0600070205080204" pitchFamily="50" charset="-128"/>
              </a:rPr>
              <a:t>月</a:t>
            </a:r>
            <a:r>
              <a:rPr kumimoji="0" lang="en-US" altLang="ja-JP" sz="2400" dirty="0">
                <a:ea typeface="ＭＳ Ｐゴシック" panose="020B0600070205080204" pitchFamily="50" charset="-128"/>
              </a:rPr>
              <a:t>21</a:t>
            </a:r>
            <a:r>
              <a:rPr kumimoji="0" lang="ja-JP" altLang="en-US" sz="2400" dirty="0">
                <a:ea typeface="ＭＳ Ｐゴシック" panose="020B0600070205080204" pitchFamily="50" charset="-128"/>
              </a:rPr>
              <a:t>日生。</a:t>
            </a:r>
          </a:p>
          <a:p>
            <a:r>
              <a:rPr kumimoji="0" lang="ja-JP" altLang="en-US" sz="2400" dirty="0">
                <a:ea typeface="ＭＳ Ｐゴシック" panose="020B0600070205080204" pitchFamily="50" charset="-128"/>
              </a:rPr>
              <a:t>祖父友蔵　ひろしの父。</a:t>
            </a:r>
            <a:r>
              <a:rPr kumimoji="0" lang="en-US" altLang="ja-JP" sz="2400" dirty="0">
                <a:ea typeface="ＭＳ Ｐゴシック" panose="020B0600070205080204" pitchFamily="50" charset="-128"/>
              </a:rPr>
              <a:t>1898</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10</a:t>
            </a:r>
            <a:r>
              <a:rPr kumimoji="0" lang="ja-JP" altLang="en-US" sz="2400" dirty="0">
                <a:ea typeface="ＭＳ Ｐゴシック" panose="020B0600070205080204" pitchFamily="50" charset="-128"/>
              </a:rPr>
              <a:t>月</a:t>
            </a:r>
            <a:r>
              <a:rPr kumimoji="0" lang="en-US" altLang="ja-JP" sz="2400" dirty="0">
                <a:ea typeface="ＭＳ Ｐゴシック" panose="020B0600070205080204" pitchFamily="50" charset="-128"/>
              </a:rPr>
              <a:t>3</a:t>
            </a:r>
            <a:r>
              <a:rPr kumimoji="0" lang="ja-JP" altLang="en-US" sz="2400" dirty="0">
                <a:ea typeface="ＭＳ Ｐゴシック" panose="020B0600070205080204" pitchFamily="50" charset="-128"/>
              </a:rPr>
              <a:t>日生の</a:t>
            </a:r>
            <a:r>
              <a:rPr kumimoji="0" lang="en-US" altLang="ja-JP" sz="2400" dirty="0">
                <a:ea typeface="ＭＳ Ｐゴシック" panose="020B0600070205080204" pitchFamily="50" charset="-128"/>
              </a:rPr>
              <a:t>76</a:t>
            </a:r>
            <a:r>
              <a:rPr kumimoji="0" lang="ja-JP" altLang="en-US" sz="2400" dirty="0">
                <a:ea typeface="ＭＳ Ｐゴシック" panose="020B0600070205080204" pitchFamily="50" charset="-128"/>
              </a:rPr>
              <a:t>歳。</a:t>
            </a:r>
          </a:p>
          <a:p>
            <a:r>
              <a:rPr kumimoji="0" lang="ja-JP" altLang="en-US" sz="2400" dirty="0">
                <a:ea typeface="ＭＳ Ｐゴシック" panose="020B0600070205080204" pitchFamily="50" charset="-128"/>
              </a:rPr>
              <a:t>祖母こたけ　ひろしの母。</a:t>
            </a:r>
            <a:r>
              <a:rPr kumimoji="0" lang="en-US" altLang="ja-JP" sz="2400" dirty="0">
                <a:ea typeface="ＭＳ Ｐゴシック" panose="020B0600070205080204" pitchFamily="50" charset="-128"/>
              </a:rPr>
              <a:t>1904</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4</a:t>
            </a:r>
            <a:r>
              <a:rPr kumimoji="0" lang="ja-JP" altLang="en-US" sz="2400" dirty="0">
                <a:ea typeface="ＭＳ Ｐゴシック" panose="020B0600070205080204" pitchFamily="50" charset="-128"/>
              </a:rPr>
              <a:t>月</a:t>
            </a:r>
            <a:r>
              <a:rPr kumimoji="0" lang="en-US" altLang="ja-JP" sz="2400" dirty="0">
                <a:ea typeface="ＭＳ Ｐゴシック" panose="020B0600070205080204" pitchFamily="50" charset="-128"/>
              </a:rPr>
              <a:t>4</a:t>
            </a:r>
            <a:r>
              <a:rPr kumimoji="0" lang="ja-JP" altLang="en-US" sz="2400" dirty="0">
                <a:ea typeface="ＭＳ Ｐゴシック" panose="020B0600070205080204" pitchFamily="50" charset="-128"/>
              </a:rPr>
              <a:t>日生の</a:t>
            </a:r>
            <a:r>
              <a:rPr kumimoji="0" lang="en-US" altLang="ja-JP" sz="2400" dirty="0">
                <a:ea typeface="ＭＳ Ｐゴシック" panose="020B0600070205080204" pitchFamily="50" charset="-128"/>
              </a:rPr>
              <a:t>70</a:t>
            </a:r>
            <a:r>
              <a:rPr kumimoji="0" lang="ja-JP" altLang="en-US" sz="2400" dirty="0">
                <a:ea typeface="ＭＳ Ｐゴシック" panose="020B0600070205080204" pitchFamily="50" charset="-128"/>
              </a:rPr>
              <a:t>歳。</a:t>
            </a:r>
            <a:endParaRPr kumimoji="0" lang="en-US" altLang="ja-JP" sz="2400" dirty="0">
              <a:ea typeface="ＭＳ Ｐゴシック" panose="020B0600070205080204" pitchFamily="50" charset="-128"/>
            </a:endParaRPr>
          </a:p>
          <a:p>
            <a:pPr marL="0" indent="0">
              <a:buNone/>
            </a:pPr>
            <a:r>
              <a:rPr kumimoji="0" lang="ja-JP" altLang="en-US" sz="2400" dirty="0">
                <a:ea typeface="ＭＳ Ｐゴシック" panose="020B0600070205080204" pitchFamily="50" charset="-128"/>
              </a:rPr>
              <a:t>★さくら ももこ（</a:t>
            </a:r>
            <a:r>
              <a:rPr kumimoji="0" lang="en-US" altLang="ja-JP" sz="2400" dirty="0">
                <a:ea typeface="ＭＳ Ｐゴシック" panose="020B0600070205080204" pitchFamily="50" charset="-128"/>
              </a:rPr>
              <a:t>1965</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a:t>
            </a:r>
            <a:r>
              <a:rPr kumimoji="0" lang="ja-JP" altLang="en-US" sz="2400" dirty="0">
                <a:ea typeface="ＭＳ Ｐゴシック" panose="020B0600070205080204" pitchFamily="50" charset="-128"/>
              </a:rPr>
              <a:t>昭和</a:t>
            </a:r>
            <a:r>
              <a:rPr kumimoji="0" lang="en-US" altLang="ja-JP" sz="2400" dirty="0">
                <a:ea typeface="ＭＳ Ｐゴシック" panose="020B0600070205080204" pitchFamily="50" charset="-128"/>
              </a:rPr>
              <a:t>40</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〉5</a:t>
            </a:r>
            <a:r>
              <a:rPr kumimoji="0" lang="ja-JP" altLang="en-US" sz="2400" dirty="0">
                <a:ea typeface="ＭＳ Ｐゴシック" panose="020B0600070205080204" pitchFamily="50" charset="-128"/>
              </a:rPr>
              <a:t>月</a:t>
            </a:r>
            <a:r>
              <a:rPr kumimoji="0" lang="en-US" altLang="ja-JP" sz="2400" dirty="0">
                <a:ea typeface="ＭＳ Ｐゴシック" panose="020B0600070205080204" pitchFamily="50" charset="-128"/>
              </a:rPr>
              <a:t>8</a:t>
            </a:r>
            <a:r>
              <a:rPr kumimoji="0" lang="ja-JP" altLang="en-US" sz="2400" dirty="0">
                <a:ea typeface="ＭＳ Ｐゴシック" panose="020B0600070205080204" pitchFamily="50" charset="-128"/>
              </a:rPr>
              <a:t>日 </a:t>
            </a:r>
            <a:r>
              <a:rPr kumimoji="0" lang="en-US" altLang="ja-JP" sz="2400" dirty="0">
                <a:ea typeface="ＭＳ Ｐゴシック" panose="020B0600070205080204" pitchFamily="50" charset="-128"/>
              </a:rPr>
              <a:t>- 2018</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a:t>
            </a:r>
            <a:r>
              <a:rPr kumimoji="0" lang="ja-JP" altLang="en-US" sz="2400" dirty="0">
                <a:ea typeface="ＭＳ Ｐゴシック" panose="020B0600070205080204" pitchFamily="50" charset="-128"/>
              </a:rPr>
              <a:t>平成</a:t>
            </a:r>
            <a:r>
              <a:rPr kumimoji="0" lang="en-US" altLang="ja-JP" sz="2400" dirty="0">
                <a:ea typeface="ＭＳ Ｐゴシック" panose="020B0600070205080204" pitchFamily="50" charset="-128"/>
              </a:rPr>
              <a:t>30</a:t>
            </a:r>
            <a:r>
              <a:rPr kumimoji="0" lang="ja-JP" altLang="en-US" sz="2400" dirty="0">
                <a:ea typeface="ＭＳ Ｐゴシック" panose="020B0600070205080204" pitchFamily="50" charset="-128"/>
              </a:rPr>
              <a:t>年</a:t>
            </a:r>
            <a:r>
              <a:rPr kumimoji="0" lang="en-US" altLang="ja-JP" sz="2400" dirty="0">
                <a:ea typeface="ＭＳ Ｐゴシック" panose="020B0600070205080204" pitchFamily="50" charset="-128"/>
              </a:rPr>
              <a:t>〉8</a:t>
            </a:r>
            <a:r>
              <a:rPr kumimoji="0" lang="ja-JP" altLang="en-US" sz="2400" dirty="0">
                <a:ea typeface="ＭＳ Ｐゴシック" panose="020B0600070205080204" pitchFamily="50" charset="-128"/>
              </a:rPr>
              <a:t>月</a:t>
            </a:r>
            <a:r>
              <a:rPr kumimoji="0" lang="en-US" altLang="ja-JP" sz="2400" dirty="0">
                <a:ea typeface="ＭＳ Ｐゴシック" panose="020B0600070205080204" pitchFamily="50" charset="-128"/>
              </a:rPr>
              <a:t>15</a:t>
            </a:r>
            <a:r>
              <a:rPr kumimoji="0" lang="ja-JP" altLang="en-US" sz="2400" dirty="0">
                <a:ea typeface="ＭＳ Ｐゴシック" panose="020B0600070205080204" pitchFamily="50" charset="-128"/>
              </a:rPr>
              <a:t>日）：日本の漫画家、エッセイスト、作詞家、脚本家。また、自身の少女時代をモデルとした代表作のコミック</a:t>
            </a:r>
            <a:r>
              <a:rPr kumimoji="0" lang="en-US" altLang="ja-JP" sz="2400" dirty="0">
                <a:ea typeface="ＭＳ Ｐゴシック" panose="020B0600070205080204" pitchFamily="50" charset="-128"/>
              </a:rPr>
              <a:t>『</a:t>
            </a:r>
            <a:r>
              <a:rPr kumimoji="0" lang="ja-JP" altLang="en-US" sz="2400" dirty="0">
                <a:ea typeface="ＭＳ Ｐゴシック" panose="020B0600070205080204" pitchFamily="50" charset="-128"/>
              </a:rPr>
              <a:t>ちびまる子ちゃん</a:t>
            </a:r>
            <a:r>
              <a:rPr kumimoji="0" lang="en-US" altLang="ja-JP" sz="2400" dirty="0">
                <a:ea typeface="ＭＳ Ｐゴシック" panose="020B0600070205080204" pitchFamily="50" charset="-128"/>
              </a:rPr>
              <a:t>』</a:t>
            </a:r>
            <a:r>
              <a:rPr kumimoji="0" lang="ja-JP" altLang="en-US" sz="2400" dirty="0">
                <a:ea typeface="ＭＳ Ｐゴシック" panose="020B0600070205080204" pitchFamily="50" charset="-128"/>
              </a:rPr>
              <a:t>の主人公の名前でもある。 本名は非公開。</a:t>
            </a:r>
            <a:endParaRPr kumimoji="0" lang="en-US" altLang="ja-JP" sz="2400" dirty="0">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34187888-07B2-F41E-E70C-59F8DD443EAE}"/>
              </a:ext>
            </a:extLst>
          </p:cNvPr>
          <p:cNvSpPr txBox="1"/>
          <p:nvPr/>
        </p:nvSpPr>
        <p:spPr>
          <a:xfrm>
            <a:off x="683568" y="6199783"/>
            <a:ext cx="8994800" cy="461665"/>
          </a:xfrm>
          <a:prstGeom prst="rect">
            <a:avLst/>
          </a:prstGeom>
          <a:noFill/>
        </p:spPr>
        <p:txBody>
          <a:bodyPr wrap="square">
            <a:spAutoFit/>
          </a:bodyPr>
          <a:lstStyle/>
          <a:p>
            <a:pPr algn="just" eaLnBrk="1" hangingPunct="1">
              <a:spcAft>
                <a:spcPts val="600"/>
              </a:spcAft>
            </a:pPr>
            <a:r>
              <a:rPr kumimoji="0" lang="ja-JP" altLang="en-US" dirty="0">
                <a:ea typeface="ＭＳ 明朝" panose="02020609040205080304" pitchFamily="17" charset="-128"/>
              </a:rPr>
              <a:t>複合家族</a:t>
            </a:r>
            <a:r>
              <a:rPr kumimoji="0" lang="en-US" altLang="ja-JP" dirty="0">
                <a:ea typeface="ＭＳ 明朝" panose="02020609040205080304" pitchFamily="17" charset="-128"/>
              </a:rPr>
              <a:t>(</a:t>
            </a:r>
            <a:r>
              <a:rPr kumimoji="0" lang="en-US" altLang="ja-JP" dirty="0" err="1">
                <a:ea typeface="ＭＳ 明朝" panose="02020609040205080304" pitchFamily="17" charset="-128"/>
              </a:rPr>
              <a:t>polygamious</a:t>
            </a:r>
            <a:r>
              <a:rPr kumimoji="0" lang="en-US" altLang="ja-JP" dirty="0">
                <a:ea typeface="ＭＳ 明朝" panose="02020609040205080304" pitchFamily="17" charset="-128"/>
              </a:rPr>
              <a:t> </a:t>
            </a:r>
            <a:r>
              <a:rPr kumimoji="0" lang="en-US" altLang="ja-JP" dirty="0" err="1">
                <a:ea typeface="ＭＳ 明朝" panose="02020609040205080304" pitchFamily="17" charset="-128"/>
              </a:rPr>
              <a:t>familily</a:t>
            </a:r>
            <a:r>
              <a:rPr kumimoji="0" lang="en-US" altLang="ja-JP" dirty="0">
                <a:ea typeface="ＭＳ 明朝" panose="02020609040205080304" pitchFamily="17" charset="-128"/>
              </a:rPr>
              <a:t>) →</a:t>
            </a:r>
            <a:r>
              <a:rPr kumimoji="0" lang="ja-JP" altLang="en-US" dirty="0">
                <a:ea typeface="ＭＳ 明朝" panose="02020609040205080304" pitchFamily="17" charset="-128"/>
              </a:rPr>
              <a:t>複数の核家族が集まる。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89F280D-8979-9CFA-3BF4-F03C818B896F}"/>
              </a:ext>
            </a:extLst>
          </p:cNvPr>
          <p:cNvSpPr>
            <a:spLocks noGrp="1" noChangeArrowheads="1"/>
          </p:cNvSpPr>
          <p:nvPr>
            <p:ph type="title"/>
          </p:nvPr>
        </p:nvSpPr>
        <p:spPr/>
        <p:txBody>
          <a:bodyPr/>
          <a:lstStyle/>
          <a:p>
            <a:pPr eaLnBrk="1" hangingPunct="1"/>
            <a:r>
              <a:rPr kumimoji="0" lang="ja-JP" altLang="en-US" dirty="0">
                <a:ea typeface="ＭＳ Ｐゴシック" panose="020B0600070205080204" pitchFamily="50" charset="-128"/>
                <a:hlinkClick r:id="rId2"/>
              </a:rPr>
              <a:t>クレヨンしんちゃん</a:t>
            </a:r>
            <a:r>
              <a:rPr kumimoji="0" lang="ja-JP" altLang="en-US" dirty="0">
                <a:ea typeface="ＭＳ Ｐゴシック" panose="020B0600070205080204" pitchFamily="50" charset="-128"/>
              </a:rPr>
              <a:t>は？</a:t>
            </a:r>
          </a:p>
        </p:txBody>
      </p:sp>
      <p:pic>
        <p:nvPicPr>
          <p:cNvPr id="46083" name="Picture 4" descr="kuryonshinchan">
            <a:extLst>
              <a:ext uri="{FF2B5EF4-FFF2-40B4-BE49-F238E27FC236}">
                <a16:creationId xmlns:a16="http://schemas.microsoft.com/office/drawing/2014/main" id="{1BF359E5-F99D-282A-C385-3DDAB4F8C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844824"/>
            <a:ext cx="556260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a:extLst>
              <a:ext uri="{FF2B5EF4-FFF2-40B4-BE49-F238E27FC236}">
                <a16:creationId xmlns:a16="http://schemas.microsoft.com/office/drawing/2014/main" id="{8ABECB52-13C7-388D-9ED7-7CD90331699D}"/>
              </a:ext>
            </a:extLst>
          </p:cNvPr>
          <p:cNvSpPr>
            <a:spLocks noGrp="1"/>
          </p:cNvSpPr>
          <p:nvPr>
            <p:ph type="title"/>
          </p:nvPr>
        </p:nvSpPr>
        <p:spPr/>
        <p:txBody>
          <a:bodyPr/>
          <a:lstStyle/>
          <a:p>
            <a:r>
              <a:rPr kumimoji="0" lang="en-US" altLang="ja-JP" sz="2800">
                <a:ea typeface="ＭＳ Ｐゴシック" panose="020B0600070205080204" pitchFamily="50" charset="-128"/>
              </a:rPr>
              <a:t>『</a:t>
            </a:r>
            <a:r>
              <a:rPr kumimoji="0" lang="ja-JP" altLang="en-US" sz="2800">
                <a:ea typeface="ＭＳ Ｐゴシック" panose="020B0600070205080204" pitchFamily="50" charset="-128"/>
              </a:rPr>
              <a:t>クレヨンしんちゃん</a:t>
            </a:r>
            <a:r>
              <a:rPr kumimoji="0" lang="en-US" altLang="ja-JP" sz="2800">
                <a:ea typeface="ＭＳ Ｐゴシック" panose="020B0600070205080204" pitchFamily="50" charset="-128"/>
              </a:rPr>
              <a:t>』</a:t>
            </a:r>
            <a:r>
              <a:rPr kumimoji="0" lang="ja-JP" altLang="en-US" sz="2800">
                <a:ea typeface="ＭＳ Ｐゴシック" panose="020B0600070205080204" pitchFamily="50" charset="-128"/>
              </a:rPr>
              <a:t>（</a:t>
            </a:r>
            <a:r>
              <a:rPr kumimoji="0" lang="en-US" altLang="ja-JP" sz="2800">
                <a:ea typeface="ＭＳ Ｐゴシック" panose="020B0600070205080204" pitchFamily="50" charset="-128"/>
              </a:rPr>
              <a:t>Crayon Shinchan</a:t>
            </a:r>
            <a:r>
              <a:rPr kumimoji="0" lang="ja-JP" altLang="en-US" sz="2800">
                <a:ea typeface="ＭＳ Ｐゴシック" panose="020B0600070205080204" pitchFamily="50" charset="-128"/>
              </a:rPr>
              <a:t>）</a:t>
            </a:r>
            <a:endParaRPr kumimoji="0" lang="ja-JP" altLang="en-US" sz="2000">
              <a:ea typeface="ＭＳ Ｐゴシック" panose="020B0600070205080204" pitchFamily="50" charset="-128"/>
            </a:endParaRPr>
          </a:p>
        </p:txBody>
      </p:sp>
      <p:sp>
        <p:nvSpPr>
          <p:cNvPr id="47107" name="コンテンツ プレースホルダ 2">
            <a:extLst>
              <a:ext uri="{FF2B5EF4-FFF2-40B4-BE49-F238E27FC236}">
                <a16:creationId xmlns:a16="http://schemas.microsoft.com/office/drawing/2014/main" id="{6793FBC0-4973-CC9B-3E83-66CF15A8B2BD}"/>
              </a:ext>
            </a:extLst>
          </p:cNvPr>
          <p:cNvSpPr>
            <a:spLocks noGrp="1"/>
          </p:cNvSpPr>
          <p:nvPr>
            <p:ph idx="1"/>
          </p:nvPr>
        </p:nvSpPr>
        <p:spPr/>
        <p:txBody>
          <a:bodyPr/>
          <a:lstStyle/>
          <a:p>
            <a:r>
              <a:rPr kumimoji="0" lang="ja-JP" altLang="en-US" sz="2400">
                <a:ea typeface="ＭＳ Ｐゴシック" panose="020B0600070205080204" pitchFamily="50" charset="-128"/>
              </a:rPr>
              <a:t>臼井儀人の漫画作品。</a:t>
            </a:r>
            <a:r>
              <a:rPr kumimoji="0" lang="en-US" altLang="ja-JP" sz="2400">
                <a:ea typeface="ＭＳ Ｐゴシック" panose="020B0600070205080204" pitchFamily="50" charset="-128"/>
              </a:rPr>
              <a:t>1990</a:t>
            </a:r>
            <a:r>
              <a:rPr kumimoji="0" lang="ja-JP" altLang="en-US" sz="2400">
                <a:ea typeface="ＭＳ Ｐゴシック" panose="020B0600070205080204" pitchFamily="50" charset="-128"/>
              </a:rPr>
              <a:t>年に漫画アクションで連載開始、</a:t>
            </a:r>
            <a:r>
              <a:rPr kumimoji="0" lang="en-US" altLang="ja-JP" sz="2400">
                <a:ea typeface="ＭＳ Ｐゴシック" panose="020B0600070205080204" pitchFamily="50" charset="-128"/>
              </a:rPr>
              <a:t>2010</a:t>
            </a:r>
            <a:r>
              <a:rPr kumimoji="0" lang="ja-JP" altLang="en-US" sz="2400">
                <a:ea typeface="ＭＳ Ｐゴシック" panose="020B0600070205080204" pitchFamily="50" charset="-128"/>
              </a:rPr>
              <a:t>年からアシスタントらにより</a:t>
            </a:r>
            <a:r>
              <a:rPr kumimoji="0" lang="en-US" altLang="ja-JP" sz="2400">
                <a:ea typeface="ＭＳ Ｐゴシック" panose="020B0600070205080204" pitchFamily="50" charset="-128"/>
              </a:rPr>
              <a:t>『</a:t>
            </a:r>
            <a:r>
              <a:rPr kumimoji="0" lang="ja-JP" altLang="en-US" sz="2400">
                <a:ea typeface="ＭＳ Ｐゴシック" panose="020B0600070205080204" pitchFamily="50" charset="-128"/>
              </a:rPr>
              <a:t>新クレヨンしんちゃん</a:t>
            </a:r>
            <a:r>
              <a:rPr kumimoji="0" lang="en-US" altLang="ja-JP" sz="2400">
                <a:ea typeface="ＭＳ Ｐゴシック" panose="020B0600070205080204" pitchFamily="50" charset="-128"/>
              </a:rPr>
              <a:t>』</a:t>
            </a:r>
          </a:p>
          <a:p>
            <a:r>
              <a:rPr lang="ja-JP" altLang="en-US" sz="2400" b="1">
                <a:ea typeface="ＭＳ Ｐゴシック" panose="020B0600070205080204" pitchFamily="50" charset="-128"/>
              </a:rPr>
              <a:t>主人公：野原しんのすけ（</a:t>
            </a:r>
            <a:r>
              <a:rPr lang="ja-JP" altLang="en-US" sz="2400">
                <a:ea typeface="ＭＳ Ｐゴシック" panose="020B0600070205080204" pitchFamily="50" charset="-128"/>
              </a:rPr>
              <a:t>愛称：しんちゃん、５歳）</a:t>
            </a:r>
            <a:endParaRPr kumimoji="0" lang="en-US" altLang="ja-JP" sz="2400">
              <a:ea typeface="ＭＳ Ｐゴシック" panose="020B0600070205080204" pitchFamily="50" charset="-128"/>
            </a:endParaRPr>
          </a:p>
          <a:p>
            <a:r>
              <a:rPr kumimoji="0" lang="ja-JP" altLang="en-US" sz="2400">
                <a:ea typeface="ＭＳ Ｐゴシック" panose="020B0600070205080204" pitchFamily="50" charset="-128"/>
              </a:rPr>
              <a:t>父：ひろし（双葉商事勤務・</a:t>
            </a:r>
            <a:r>
              <a:rPr kumimoji="0" lang="en-US" altLang="ja-JP" sz="2400">
                <a:ea typeface="ＭＳ Ｐゴシック" panose="020B0600070205080204" pitchFamily="50" charset="-128"/>
              </a:rPr>
              <a:t>35</a:t>
            </a:r>
            <a:r>
              <a:rPr kumimoji="0" lang="ja-JP" altLang="en-US" sz="2400">
                <a:ea typeface="ＭＳ Ｐゴシック" panose="020B0600070205080204" pitchFamily="50" charset="-128"/>
              </a:rPr>
              <a:t>歳）</a:t>
            </a:r>
          </a:p>
          <a:p>
            <a:r>
              <a:rPr kumimoji="0" lang="ja-JP" altLang="en-US" sz="2400">
                <a:ea typeface="ＭＳ Ｐゴシック" panose="020B0600070205080204" pitchFamily="50" charset="-128"/>
              </a:rPr>
              <a:t>母：みさえ（旧姓</a:t>
            </a:r>
            <a:r>
              <a:rPr kumimoji="0" lang="en-US" altLang="ja-JP" sz="2400">
                <a:ea typeface="ＭＳ Ｐゴシック" panose="020B0600070205080204" pitchFamily="50" charset="-128"/>
              </a:rPr>
              <a:t>:</a:t>
            </a:r>
            <a:r>
              <a:rPr kumimoji="0" lang="ja-JP" altLang="en-US" sz="2400">
                <a:ea typeface="ＭＳ Ｐゴシック" panose="020B0600070205080204" pitchFamily="50" charset="-128"/>
              </a:rPr>
              <a:t>小山・</a:t>
            </a:r>
            <a:r>
              <a:rPr kumimoji="0" lang="en-US" altLang="ja-JP" sz="2400">
                <a:ea typeface="ＭＳ Ｐゴシック" panose="020B0600070205080204" pitchFamily="50" charset="-128"/>
              </a:rPr>
              <a:t>29</a:t>
            </a:r>
            <a:r>
              <a:rPr kumimoji="0" lang="ja-JP" altLang="en-US" sz="2400">
                <a:ea typeface="ＭＳ Ｐゴシック" panose="020B0600070205080204" pitchFamily="50" charset="-128"/>
              </a:rPr>
              <a:t>歳）</a:t>
            </a:r>
          </a:p>
          <a:p>
            <a:r>
              <a:rPr kumimoji="0" lang="ja-JP" altLang="en-US" sz="2400">
                <a:ea typeface="ＭＳ Ｐゴシック" panose="020B0600070205080204" pitchFamily="50" charset="-128"/>
              </a:rPr>
              <a:t>妹：ひまわり（</a:t>
            </a:r>
            <a:r>
              <a:rPr kumimoji="0" lang="en-US" altLang="ja-JP" sz="2400">
                <a:ea typeface="ＭＳ Ｐゴシック" panose="020B0600070205080204" pitchFamily="50" charset="-128"/>
              </a:rPr>
              <a:t>0</a:t>
            </a:r>
            <a:r>
              <a:rPr kumimoji="0" lang="ja-JP" altLang="en-US" sz="2400">
                <a:ea typeface="ＭＳ Ｐゴシック" panose="020B0600070205080204" pitchFamily="50" charset="-128"/>
              </a:rPr>
              <a:t>歳）</a:t>
            </a:r>
          </a:p>
          <a:p>
            <a:r>
              <a:rPr kumimoji="0" lang="ja-JP" altLang="en-US" sz="2400">
                <a:ea typeface="ＭＳ Ｐゴシック" panose="020B0600070205080204" pitchFamily="50" charset="-128"/>
              </a:rPr>
              <a:t>犬シロ（？歳）</a:t>
            </a:r>
          </a:p>
        </p:txBody>
      </p:sp>
      <p:sp>
        <p:nvSpPr>
          <p:cNvPr id="3" name="テキスト ボックス 2">
            <a:extLst>
              <a:ext uri="{FF2B5EF4-FFF2-40B4-BE49-F238E27FC236}">
                <a16:creationId xmlns:a16="http://schemas.microsoft.com/office/drawing/2014/main" id="{159E8494-E7DD-AE9F-6CA0-B9EE4419535A}"/>
              </a:ext>
            </a:extLst>
          </p:cNvPr>
          <p:cNvSpPr txBox="1"/>
          <p:nvPr/>
        </p:nvSpPr>
        <p:spPr>
          <a:xfrm>
            <a:off x="566738" y="5558135"/>
            <a:ext cx="8994800" cy="461665"/>
          </a:xfrm>
          <a:prstGeom prst="rect">
            <a:avLst/>
          </a:prstGeom>
          <a:noFill/>
        </p:spPr>
        <p:txBody>
          <a:bodyPr wrap="square">
            <a:spAutoFit/>
          </a:bodyPr>
          <a:lstStyle/>
          <a:p>
            <a:pPr algn="just" eaLnBrk="1" hangingPunct="1">
              <a:spcAft>
                <a:spcPts val="600"/>
              </a:spcAft>
            </a:pPr>
            <a:r>
              <a:rPr kumimoji="0" lang="ja-JP" altLang="en-US" dirty="0">
                <a:ea typeface="ＭＳ 明朝" panose="02020609040205080304" pitchFamily="17" charset="-128"/>
              </a:rPr>
              <a:t>核家族（</a:t>
            </a:r>
            <a:r>
              <a:rPr kumimoji="0" lang="en-US" altLang="en-US" dirty="0" err="1">
                <a:ea typeface="ＭＳ 明朝" panose="02020609040205080304" pitchFamily="17" charset="-128"/>
              </a:rPr>
              <a:t>neclear</a:t>
            </a:r>
            <a:r>
              <a:rPr kumimoji="0" lang="en-US" altLang="en-US" dirty="0">
                <a:ea typeface="ＭＳ 明朝" panose="02020609040205080304" pitchFamily="17" charset="-128"/>
              </a:rPr>
              <a:t> family)</a:t>
            </a:r>
            <a:r>
              <a:rPr kumimoji="0" lang="ja-JP" altLang="en-US" dirty="0">
                <a:ea typeface="ＭＳ 明朝" panose="02020609040205080304" pitchFamily="17" charset="-128"/>
              </a:rPr>
              <a:t>夫婦とその子供からなる家族</a:t>
            </a:r>
            <a:endParaRPr kumimoji="0" lang="en-US" altLang="ja-JP" dirty="0">
              <a:latin typeface="ＭＳ 明朝" panose="02020609040205080304" pitchFamily="17" charset="-128"/>
              <a:ea typeface="ＭＳ 明朝" panose="02020609040205080304" pitchFamily="17"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7F73F-5DB3-D3A3-A6D5-3FBA8DE675B5}"/>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B23326C2-0384-76E6-DC83-A45BCD6D730C}"/>
              </a:ext>
            </a:extLst>
          </p:cNvPr>
          <p:cNvSpPr>
            <a:spLocks noGrp="1" noChangeArrowheads="1"/>
          </p:cNvSpPr>
          <p:nvPr>
            <p:ph type="title"/>
          </p:nvPr>
        </p:nvSpPr>
        <p:spPr/>
        <p:txBody>
          <a:bodyPr/>
          <a:lstStyle/>
          <a:p>
            <a:r>
              <a:rPr kumimoji="0" lang="en-US" altLang="ja-JP" dirty="0">
                <a:solidFill>
                  <a:schemeClr val="tx1"/>
                </a:solidFill>
                <a:ea typeface="ＭＳ 明朝" charset="-128"/>
                <a:cs typeface="ＭＳ 明朝" charset="-128"/>
              </a:rPr>
              <a:t>Reaction Paper#2</a:t>
            </a:r>
            <a:r>
              <a:rPr kumimoji="0" lang="ja-JP" altLang="en-US" dirty="0">
                <a:solidFill>
                  <a:schemeClr val="tx1"/>
                </a:solidFill>
                <a:ea typeface="ＭＳ 明朝" charset="-128"/>
                <a:cs typeface="ＭＳ 明朝" charset="-128"/>
              </a:rPr>
              <a:t>：</a:t>
            </a:r>
          </a:p>
        </p:txBody>
      </p:sp>
      <p:sp>
        <p:nvSpPr>
          <p:cNvPr id="4" name="テキスト ボックス 3">
            <a:extLst>
              <a:ext uri="{FF2B5EF4-FFF2-40B4-BE49-F238E27FC236}">
                <a16:creationId xmlns:a16="http://schemas.microsoft.com/office/drawing/2014/main" id="{DE4B39C7-1537-9C69-DE7A-91A2256F16DF}"/>
              </a:ext>
            </a:extLst>
          </p:cNvPr>
          <p:cNvSpPr txBox="1"/>
          <p:nvPr/>
        </p:nvSpPr>
        <p:spPr>
          <a:xfrm>
            <a:off x="431540" y="1628800"/>
            <a:ext cx="8001000" cy="4616648"/>
          </a:xfrm>
          <a:prstGeom prst="rect">
            <a:avLst/>
          </a:prstGeom>
          <a:noFill/>
        </p:spPr>
        <p:txBody>
          <a:bodyPr wrap="square" rtlCol="0">
            <a:spAutoFit/>
          </a:bodyPr>
          <a:lstStyle/>
          <a:p>
            <a:pPr algn="just"/>
            <a:r>
              <a:rPr lang="ja-JP" sz="1800" dirty="0">
                <a:effectLst/>
                <a:latin typeface="ＭＳ ゴシック" panose="020B0609070205080204" pitchFamily="49" charset="-128"/>
                <a:ea typeface="ＭＳ 明朝" panose="02020609040205080304" pitchFamily="17" charset="-128"/>
                <a:cs typeface="Times New Roman" panose="02020603050405020304" pitchFamily="18" charset="0"/>
              </a:rPr>
              <a:t>講義を聞いて関心を持った事があれば、レチェックして下さい。</a:t>
            </a:r>
            <a:endParaRPr lang="en-US" altLang="ja-JP" sz="1800" dirty="0">
              <a:effectLst/>
              <a:latin typeface="ＭＳ ゴシック" panose="020B0609070205080204" pitchFamily="49" charset="-128"/>
              <a:ea typeface="ＭＳ 明朝" panose="02020609040205080304" pitchFamily="17" charset="-128"/>
              <a:cs typeface="Times New Roman" panose="02020603050405020304" pitchFamily="18" charset="0"/>
            </a:endParaRPr>
          </a:p>
          <a:p>
            <a:pPr algn="just"/>
            <a:endParaRPr lang="en-US" alt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□形態面からみた家族の特徴：①夫婦関係（社会的関係）と親子関係（生物学</a:t>
            </a:r>
            <a:endParaRPr lang="en-US" alt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的関係）がベース。②インセスト・タブー</a:t>
            </a:r>
            <a:r>
              <a:rPr lang="en-US"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(incest taboo</a:t>
            </a:r>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：近親相姦禁止規則）がある。③感情的関わり（</a:t>
            </a:r>
            <a:r>
              <a:rPr lang="en-US"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emotional involvement</a:t>
            </a:r>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）の強い心理集団④生活共同体的機能を持つ⑤通常同居する</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□エディプスコンプレックスの話</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□インセスト・タブーの話（中国の同姓不婚（父方）など）</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□家父長制（かふちょうせい）</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□父系制（ふけいせい）</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□母系制（ぼけいせい）</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□二重単系制（にじゅうたんけいせい）</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□双系制（そうけいせい）</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□平安時代の家族形態は？</a:t>
            </a:r>
            <a:r>
              <a:rPr lang="ja-JP" sz="1800" kern="100" dirty="0">
                <a:effectLst/>
                <a:latin typeface="Century" panose="02040604050505020304" pitchFamily="18" charset="0"/>
                <a:ea typeface="ＭＳ ゴシック" panose="020B0609070205080204" pitchFamily="49" charset="-128"/>
                <a:cs typeface="Times New Roman" panose="02020603050405020304" pitchFamily="18" charset="0"/>
              </a:rPr>
              <a:t> </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785554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7F73F-5DB3-D3A3-A6D5-3FBA8DE675B5}"/>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B23326C2-0384-76E6-DC83-A45BCD6D730C}"/>
              </a:ext>
            </a:extLst>
          </p:cNvPr>
          <p:cNvSpPr>
            <a:spLocks noGrp="1" noChangeArrowheads="1"/>
          </p:cNvSpPr>
          <p:nvPr>
            <p:ph type="title"/>
          </p:nvPr>
        </p:nvSpPr>
        <p:spPr/>
        <p:txBody>
          <a:bodyPr/>
          <a:lstStyle/>
          <a:p>
            <a:r>
              <a:rPr kumimoji="0" lang="en-US" altLang="ja-JP" dirty="0">
                <a:solidFill>
                  <a:schemeClr val="tx1"/>
                </a:solidFill>
                <a:ea typeface="ＭＳ 明朝" charset="-128"/>
                <a:cs typeface="ＭＳ 明朝" charset="-128"/>
              </a:rPr>
              <a:t>Reaction Paper#2</a:t>
            </a:r>
            <a:r>
              <a:rPr kumimoji="0" lang="ja-JP" altLang="en-US" dirty="0">
                <a:solidFill>
                  <a:schemeClr val="tx1"/>
                </a:solidFill>
                <a:ea typeface="ＭＳ 明朝" charset="-128"/>
                <a:cs typeface="ＭＳ 明朝" charset="-128"/>
              </a:rPr>
              <a:t>：</a:t>
            </a:r>
          </a:p>
        </p:txBody>
      </p:sp>
      <p:sp>
        <p:nvSpPr>
          <p:cNvPr id="4" name="テキスト ボックス 3">
            <a:extLst>
              <a:ext uri="{FF2B5EF4-FFF2-40B4-BE49-F238E27FC236}">
                <a16:creationId xmlns:a16="http://schemas.microsoft.com/office/drawing/2014/main" id="{DE4B39C7-1537-9C69-DE7A-91A2256F16DF}"/>
              </a:ext>
            </a:extLst>
          </p:cNvPr>
          <p:cNvSpPr txBox="1"/>
          <p:nvPr/>
        </p:nvSpPr>
        <p:spPr>
          <a:xfrm>
            <a:off x="574675" y="1813173"/>
            <a:ext cx="8280920" cy="3877985"/>
          </a:xfrm>
          <a:prstGeom prst="rect">
            <a:avLst/>
          </a:prstGeom>
          <a:noFill/>
        </p:spPr>
        <p:txBody>
          <a:bodyPr wrap="square" rtlCol="0">
            <a:spAutoFit/>
          </a:bodyPr>
          <a:lstStyle/>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□形態面からみた家族の特徴：①夫婦関係（社会的関係）と親子関係（□定位家族（</a:t>
            </a:r>
            <a:r>
              <a:rPr lang="en-US"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family of orientation</a:t>
            </a:r>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　</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□生殖家族（</a:t>
            </a:r>
            <a:r>
              <a:rPr lang="en-US"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 family of procreation</a:t>
            </a:r>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□家族の類型には、①夫婦家族制②直系家族制③複合家族制の３つがある。</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□家族の分類には①核家族②複合家族③拡大家族の３つがある。</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□アダムス・ファミリー③拡大家族</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□ザ・シンプソンズ①核家族</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□さざえさん②複合家族</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□ちびまるこ②複合家族</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□クレヨンしんちゃん①核家族</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lang="en-US" dirty="0"/>
          </a:p>
          <a:p>
            <a:r>
              <a:rPr lang="ja-JP" sz="1800" kern="100" dirty="0">
                <a:effectLst/>
                <a:latin typeface="ＭＳ ゴシック" panose="020B0609070205080204" pitchFamily="49" charset="-128"/>
                <a:ea typeface="ＭＳ 明朝" panose="02020609040205080304" pitchFamily="17" charset="-128"/>
                <a:cs typeface="Times New Roman" panose="02020603050405020304" pitchFamily="18" charset="0"/>
              </a:rPr>
              <a:t>●その他：感想・質問などあれば、</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870036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次は連休で</a:t>
            </a:r>
            <a:r>
              <a:rPr lang="en-US" altLang="ja-JP" dirty="0"/>
              <a:t>2</a:t>
            </a:r>
            <a:r>
              <a:rPr lang="ja-JP" altLang="en-US" dirty="0"/>
              <a:t>週お休みして</a:t>
            </a:r>
            <a:r>
              <a:rPr lang="en-US" altLang="ja-JP" dirty="0"/>
              <a:t>5</a:t>
            </a:r>
            <a:r>
              <a:rPr lang="ja-JP" altLang="en-US" dirty="0"/>
              <a:t>月</a:t>
            </a:r>
            <a:r>
              <a:rPr lang="en-US" altLang="ja-JP" dirty="0"/>
              <a:t>13</a:t>
            </a:r>
            <a:r>
              <a:rPr lang="ja-JP" altLang="en-US" dirty="0"/>
              <a:t>日！</a:t>
            </a:r>
            <a:endParaRPr lang="en-US" dirty="0"/>
          </a:p>
        </p:txBody>
      </p:sp>
      <p:sp>
        <p:nvSpPr>
          <p:cNvPr id="427011" name="Rectangle 3"/>
          <p:cNvSpPr>
            <a:spLocks noGrp="1" noChangeArrowheads="1"/>
          </p:cNvSpPr>
          <p:nvPr>
            <p:ph type="body" idx="1"/>
          </p:nvPr>
        </p:nvSpPr>
        <p:spPr>
          <a:xfrm>
            <a:off x="683568" y="1700808"/>
            <a:ext cx="8001000" cy="4248472"/>
          </a:xfrm>
        </p:spPr>
        <p:txBody>
          <a:bodyPr/>
          <a:lstStyle/>
          <a:p>
            <a:pPr marL="0" indent="0" eaLnBrk="1" hangingPunct="1">
              <a:lnSpc>
                <a:spcPct val="90000"/>
              </a:lnSpc>
              <a:buNone/>
            </a:pPr>
            <a:r>
              <a:rPr lang="ja-JP" altLang="en-US" sz="3200" dirty="0"/>
              <a:t>第</a:t>
            </a:r>
            <a:r>
              <a:rPr lang="en-US" altLang="ja-JP" sz="3200" dirty="0"/>
              <a:t>4</a:t>
            </a:r>
            <a:r>
              <a:rPr lang="ja-JP" altLang="en-US" sz="3200" dirty="0"/>
              <a:t>回</a:t>
            </a:r>
            <a:r>
              <a:rPr lang="en-US" altLang="ja-JP" sz="3200" dirty="0"/>
              <a:t>5</a:t>
            </a:r>
            <a:r>
              <a:rPr lang="ja-JP" altLang="en-US" sz="3200" dirty="0"/>
              <a:t>月</a:t>
            </a:r>
            <a:r>
              <a:rPr lang="en-US" altLang="ja-JP" sz="3200" dirty="0"/>
              <a:t>13</a:t>
            </a:r>
            <a:r>
              <a:rPr lang="ja-JP" altLang="en-US" sz="3200" dirty="0"/>
              <a:t>日（火）</a:t>
            </a:r>
          </a:p>
          <a:p>
            <a:pPr marL="0" indent="0" eaLnBrk="1" hangingPunct="1">
              <a:lnSpc>
                <a:spcPct val="90000"/>
              </a:lnSpc>
              <a:buNone/>
            </a:pPr>
            <a:r>
              <a:rPr lang="en-US" altLang="ja-JP" sz="3200" dirty="0"/>
              <a:t>【</a:t>
            </a:r>
            <a:r>
              <a:rPr lang="ja-JP" altLang="en-US" sz="3200" dirty="0"/>
              <a:t>家族の歴史的変化</a:t>
            </a:r>
            <a:r>
              <a:rPr lang="en-US" altLang="ja-JP" sz="3200" dirty="0"/>
              <a:t>】</a:t>
            </a:r>
            <a:r>
              <a:rPr lang="ja-JP" altLang="en-US" sz="3200" dirty="0"/>
              <a:t>「近代家族」とは、「主婦」の誕生</a:t>
            </a:r>
            <a:r>
              <a:rPr lang="en-US" altLang="ja-JP" sz="3200" dirty="0"/>
              <a:t>【</a:t>
            </a:r>
            <a:r>
              <a:rPr lang="ja-JP" altLang="en-US" sz="3200" dirty="0"/>
              <a:t>事前学習</a:t>
            </a:r>
            <a:r>
              <a:rPr lang="en-US" altLang="ja-JP" sz="3200" dirty="0"/>
              <a:t>】</a:t>
            </a:r>
            <a:r>
              <a:rPr lang="ja-JP" altLang="en-US" sz="3200" dirty="0"/>
              <a:t>近代家族と主婦という２つのキーワードを使いネットで調べてみよう。</a:t>
            </a:r>
          </a:p>
          <a:p>
            <a:pPr marL="0" indent="0" eaLnBrk="1" hangingPunct="1">
              <a:lnSpc>
                <a:spcPct val="90000"/>
              </a:lnSpc>
              <a:buNone/>
            </a:pPr>
            <a:r>
              <a:rPr lang="en-US" altLang="ja-JP" sz="3200" dirty="0"/>
              <a:t>【</a:t>
            </a:r>
            <a:r>
              <a:rPr lang="ja-JP" altLang="en-US" sz="3200" dirty="0"/>
              <a:t>事後学習</a:t>
            </a:r>
            <a:r>
              <a:rPr lang="en-US" altLang="ja-JP" sz="3200" dirty="0"/>
              <a:t>】</a:t>
            </a:r>
            <a:r>
              <a:rPr lang="ja-JP" altLang="en-US" sz="3200" dirty="0"/>
              <a:t>女性は自分が「主婦」になるか・男性はもし結婚するとすれば、パートナーに「主婦」になることを期待するかどうか？考えてみよう。</a:t>
            </a:r>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28</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0F5EFE9D-61F1-AB72-0E39-13ABC65BCF93}"/>
              </a:ext>
            </a:extLst>
          </p:cNvPr>
          <p:cNvSpPr>
            <a:spLocks noGrp="1" noChangeArrowheads="1"/>
          </p:cNvSpPr>
          <p:nvPr>
            <p:ph type="title"/>
          </p:nvPr>
        </p:nvSpPr>
        <p:spPr/>
        <p:txBody>
          <a:bodyPr/>
          <a:lstStyle/>
          <a:p>
            <a:pPr algn="just"/>
            <a:r>
              <a:rPr kumimoji="0" lang="en-US" altLang="ja-JP" dirty="0">
                <a:solidFill>
                  <a:schemeClr val="tx1"/>
                </a:solidFill>
                <a:ea typeface="ＭＳ 明朝" panose="02020609040205080304" pitchFamily="17" charset="-128"/>
              </a:rPr>
              <a:t>●</a:t>
            </a:r>
            <a:r>
              <a:rPr kumimoji="0" lang="en-US" altLang="en-US" dirty="0" err="1">
                <a:solidFill>
                  <a:schemeClr val="tx1"/>
                </a:solidFill>
                <a:ea typeface="ＭＳ 明朝" panose="02020609040205080304" pitchFamily="17" charset="-128"/>
              </a:rPr>
              <a:t>形態面</a:t>
            </a:r>
            <a:r>
              <a:rPr kumimoji="0" lang="ja-JP" altLang="en-US" dirty="0">
                <a:solidFill>
                  <a:schemeClr val="tx1"/>
                </a:solidFill>
                <a:ea typeface="ＭＳ 明朝" panose="02020609040205080304" pitchFamily="17" charset="-128"/>
              </a:rPr>
              <a:t>からみた家族の特徴</a:t>
            </a:r>
          </a:p>
        </p:txBody>
      </p:sp>
      <p:sp>
        <p:nvSpPr>
          <p:cNvPr id="135171" name="Rectangle 3">
            <a:extLst>
              <a:ext uri="{FF2B5EF4-FFF2-40B4-BE49-F238E27FC236}">
                <a16:creationId xmlns:a16="http://schemas.microsoft.com/office/drawing/2014/main" id="{BBFEBD3C-DEE9-A2AB-0AB7-E74C5ACD4A53}"/>
              </a:ext>
            </a:extLst>
          </p:cNvPr>
          <p:cNvSpPr>
            <a:spLocks noGrp="1" noChangeArrowheads="1"/>
          </p:cNvSpPr>
          <p:nvPr>
            <p:ph type="body" idx="1"/>
          </p:nvPr>
        </p:nvSpPr>
        <p:spPr>
          <a:xfrm>
            <a:off x="609598" y="1916832"/>
            <a:ext cx="8000999" cy="4205064"/>
          </a:xfrm>
        </p:spPr>
        <p:txBody>
          <a:bodyPr/>
          <a:lstStyle/>
          <a:p>
            <a:pPr algn="just">
              <a:buFont typeface="+mj-lt"/>
              <a:buAutoNum type="arabicPeriod"/>
            </a:pPr>
            <a:r>
              <a:rPr kumimoji="0" lang="en-US" altLang="en-US" sz="2400" dirty="0" err="1">
                <a:latin typeface="ＭＳ 明朝" panose="02020609040205080304" pitchFamily="17" charset="-128"/>
                <a:ea typeface="ＭＳ 明朝" panose="02020609040205080304" pitchFamily="17" charset="-128"/>
              </a:rPr>
              <a:t>夫婦関係</a:t>
            </a:r>
            <a:r>
              <a:rPr kumimoji="0" lang="ja-JP" altLang="en-US" sz="2400" dirty="0">
                <a:latin typeface="ＭＳ 明朝" panose="02020609040205080304" pitchFamily="17" charset="-128"/>
                <a:ea typeface="ＭＳ 明朝" panose="02020609040205080304" pitchFamily="17" charset="-128"/>
              </a:rPr>
              <a:t>（社会的関係）と親子関係（生物学的関係）がベース</a:t>
            </a:r>
            <a:endParaRPr kumimoji="0" lang="en-US" altLang="ja-JP" sz="2400" dirty="0">
              <a:latin typeface="ＭＳ 明朝" panose="02020609040205080304" pitchFamily="17" charset="-128"/>
              <a:ea typeface="ＭＳ 明朝" panose="02020609040205080304" pitchFamily="17" charset="-128"/>
            </a:endParaRPr>
          </a:p>
          <a:p>
            <a:pPr>
              <a:buFont typeface="+mj-lt"/>
              <a:buAutoNum type="arabicPeriod"/>
            </a:pPr>
            <a:r>
              <a:rPr kumimoji="0" lang="en-US" altLang="en-US" sz="2400" dirty="0" err="1">
                <a:latin typeface="ＭＳ 明朝" panose="02020609040205080304" pitchFamily="17" charset="-128"/>
                <a:ea typeface="ＭＳ 明朝" panose="02020609040205080304" pitchFamily="17" charset="-128"/>
              </a:rPr>
              <a:t>インセスト・タブ</a:t>
            </a:r>
            <a:r>
              <a:rPr kumimoji="0" lang="en-US" altLang="en-US" sz="2400" dirty="0">
                <a:latin typeface="ＭＳ 明朝" panose="02020609040205080304" pitchFamily="17" charset="-128"/>
                <a:ea typeface="ＭＳ 明朝" panose="02020609040205080304" pitchFamily="17" charset="-128"/>
              </a:rPr>
              <a:t>ー</a:t>
            </a:r>
            <a:r>
              <a:rPr kumimoji="0" lang="en-US" altLang="ja-JP" sz="2400" dirty="0">
                <a:latin typeface="ＭＳ 明朝" panose="02020609040205080304" pitchFamily="17" charset="-128"/>
                <a:ea typeface="ＭＳ 明朝" panose="02020609040205080304" pitchFamily="17" charset="-128"/>
              </a:rPr>
              <a:t>(incest taboo</a:t>
            </a:r>
            <a:r>
              <a:rPr kumimoji="0" lang="ja-JP" altLang="en-US" sz="2400" dirty="0">
                <a:latin typeface="ＭＳ 明朝" panose="02020609040205080304" pitchFamily="17" charset="-128"/>
                <a:ea typeface="ＭＳ 明朝" panose="02020609040205080304" pitchFamily="17" charset="-128"/>
              </a:rPr>
              <a:t>：</a:t>
            </a:r>
            <a:r>
              <a:rPr kumimoji="0" lang="en-US" altLang="en-US" sz="2400" dirty="0" err="1">
                <a:latin typeface="ＭＳ 明朝" panose="02020609040205080304" pitchFamily="17" charset="-128"/>
                <a:ea typeface="ＭＳ 明朝" panose="02020609040205080304" pitchFamily="17" charset="-128"/>
              </a:rPr>
              <a:t>近親相姦禁止規則</a:t>
            </a:r>
            <a:r>
              <a:rPr kumimoji="0" lang="ja-JP" altLang="en-US" sz="2400" dirty="0">
                <a:latin typeface="ＭＳ 明朝" panose="02020609040205080304" pitchFamily="17" charset="-128"/>
                <a:ea typeface="ＭＳ 明朝" panose="02020609040205080304" pitchFamily="17" charset="-128"/>
              </a:rPr>
              <a:t>）がある。</a:t>
            </a:r>
            <a:r>
              <a:rPr kumimoji="0" lang="ja-JP" altLang="en-US" sz="2400" dirty="0">
                <a:solidFill>
                  <a:schemeClr val="accent2"/>
                </a:solidFill>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a:t>
            </a:r>
            <a:r>
              <a:rPr lang="ja-JP" altLang="en-US" sz="2400" b="1" dirty="0">
                <a:latin typeface="ＭＳ 明朝" panose="02020609040205080304" pitchFamily="17" charset="-128"/>
                <a:ea typeface="ＭＳ 明朝" panose="02020609040205080304" pitchFamily="17" charset="-128"/>
                <a:hlinkClick r:id="rId3"/>
              </a:rPr>
              <a:t>アポロンの地獄</a:t>
            </a:r>
            <a:r>
              <a:rPr lang="en-US" altLang="ja-JP" sz="2400" b="1" dirty="0">
                <a:latin typeface="ＭＳ 明朝" panose="02020609040205080304" pitchFamily="17" charset="-128"/>
                <a:ea typeface="ＭＳ 明朝" panose="02020609040205080304" pitchFamily="17" charset="-128"/>
              </a:rPr>
              <a:t>』</a:t>
            </a:r>
            <a:r>
              <a:rPr lang="en-US" altLang="ja-JP" sz="2400" dirty="0">
                <a:latin typeface="ＭＳ 明朝" panose="02020609040205080304" pitchFamily="17" charset="-128"/>
                <a:ea typeface="ＭＳ 明朝" panose="02020609040205080304" pitchFamily="17" charset="-128"/>
              </a:rPr>
              <a:t>1967</a:t>
            </a:r>
            <a:r>
              <a:rPr lang="ja-JP" altLang="en-US" sz="2400" dirty="0">
                <a:latin typeface="ＭＳ 明朝" panose="02020609040205080304" pitchFamily="17" charset="-128"/>
                <a:ea typeface="ＭＳ 明朝" panose="02020609040205080304" pitchFamily="17" charset="-128"/>
              </a:rPr>
              <a:t>年、ピエル・パオロ・パゾリーニ監督・脚本によるイタリアの映画</a:t>
            </a:r>
            <a:r>
              <a:rPr lang="ja-JP" altLang="en-US" sz="2400" b="1" i="1" dirty="0">
                <a:latin typeface="ＭＳ 明朝" panose="02020609040205080304" pitchFamily="17" charset="-128"/>
                <a:ea typeface="ＭＳ 明朝" panose="02020609040205080304" pitchFamily="17" charset="-128"/>
              </a:rPr>
              <a:t>　</a:t>
            </a:r>
            <a:r>
              <a:rPr kumimoji="0" lang="ja-JP" altLang="en-US" sz="2400" dirty="0">
                <a:solidFill>
                  <a:schemeClr val="accent2"/>
                </a:solidFill>
                <a:latin typeface="ＭＳ 明朝" panose="02020609040205080304" pitchFamily="17" charset="-128"/>
                <a:ea typeface="ＭＳ 明朝" panose="02020609040205080304" pitchFamily="17" charset="-128"/>
              </a:rPr>
              <a:t>エディプスコンプレックスの話</a:t>
            </a:r>
            <a:endParaRPr kumimoji="0" lang="en-US" altLang="ja-JP" sz="2400" dirty="0">
              <a:latin typeface="ＭＳ 明朝" panose="02020609040205080304" pitchFamily="17" charset="-128"/>
              <a:ea typeface="ＭＳ 明朝" panose="02020609040205080304" pitchFamily="17" charset="-128"/>
            </a:endParaRPr>
          </a:p>
          <a:p>
            <a:pPr>
              <a:buFont typeface="+mj-lt"/>
              <a:buAutoNum type="arabicPeriod"/>
            </a:pPr>
            <a:r>
              <a:rPr kumimoji="0" lang="en-US" altLang="en-US" sz="2400" dirty="0" err="1">
                <a:latin typeface="ＭＳ 明朝" panose="02020609040205080304" pitchFamily="17" charset="-128"/>
                <a:ea typeface="ＭＳ 明朝" panose="02020609040205080304" pitchFamily="17" charset="-128"/>
              </a:rPr>
              <a:t>感情的</a:t>
            </a:r>
            <a:r>
              <a:rPr kumimoji="0" lang="ja-JP" altLang="en-US" sz="2400" dirty="0">
                <a:latin typeface="ＭＳ 明朝" panose="02020609040205080304" pitchFamily="17" charset="-128"/>
                <a:ea typeface="ＭＳ 明朝" panose="02020609040205080304" pitchFamily="17" charset="-128"/>
              </a:rPr>
              <a:t>関わり（</a:t>
            </a:r>
            <a:r>
              <a:rPr kumimoji="0" lang="en-US" altLang="ja-JP" sz="2400" dirty="0">
                <a:latin typeface="ＭＳ 明朝" panose="02020609040205080304" pitchFamily="17" charset="-128"/>
                <a:ea typeface="ＭＳ 明朝" panose="02020609040205080304" pitchFamily="17" charset="-128"/>
              </a:rPr>
              <a:t>emotional involvement</a:t>
            </a:r>
            <a:r>
              <a:rPr kumimoji="0" lang="ja-JP" altLang="en-US" sz="2400" dirty="0">
                <a:latin typeface="ＭＳ 明朝" panose="02020609040205080304" pitchFamily="17" charset="-128"/>
                <a:ea typeface="ＭＳ 明朝" panose="02020609040205080304" pitchFamily="17" charset="-128"/>
              </a:rPr>
              <a:t>）の強い</a:t>
            </a:r>
            <a:r>
              <a:rPr kumimoji="0" lang="en-US" altLang="en-US" sz="2400" dirty="0" err="1">
                <a:latin typeface="ＭＳ 明朝" panose="02020609040205080304" pitchFamily="17" charset="-128"/>
                <a:ea typeface="ＭＳ 明朝" panose="02020609040205080304" pitchFamily="17" charset="-128"/>
              </a:rPr>
              <a:t>心理集団</a:t>
            </a:r>
            <a:endParaRPr kumimoji="0" lang="en-US" altLang="ja-JP" sz="2400" dirty="0">
              <a:latin typeface="ＭＳ 明朝" panose="02020609040205080304" pitchFamily="17" charset="-128"/>
              <a:ea typeface="ＭＳ 明朝" panose="02020609040205080304" pitchFamily="17" charset="-128"/>
            </a:endParaRPr>
          </a:p>
          <a:p>
            <a:pPr algn="just">
              <a:buFont typeface="+mj-lt"/>
              <a:buAutoNum type="arabicPeriod"/>
            </a:pPr>
            <a:r>
              <a:rPr kumimoji="0" lang="en-US" altLang="en-US" sz="2400" dirty="0" err="1">
                <a:latin typeface="ＭＳ 明朝" panose="02020609040205080304" pitchFamily="17" charset="-128"/>
                <a:ea typeface="ＭＳ 明朝" panose="02020609040205080304" pitchFamily="17" charset="-128"/>
              </a:rPr>
              <a:t>生活共同体的機能</a:t>
            </a:r>
            <a:r>
              <a:rPr kumimoji="0" lang="ja-JP" altLang="en-US" sz="2400" dirty="0">
                <a:latin typeface="ＭＳ 明朝" panose="02020609040205080304" pitchFamily="17" charset="-128"/>
                <a:ea typeface="ＭＳ 明朝" panose="02020609040205080304" pitchFamily="17" charset="-128"/>
              </a:rPr>
              <a:t>を持つ</a:t>
            </a:r>
            <a:endParaRPr kumimoji="0" lang="en-US" altLang="ja-JP" sz="2400" dirty="0">
              <a:latin typeface="ＭＳ 明朝" panose="02020609040205080304" pitchFamily="17" charset="-128"/>
              <a:ea typeface="ＭＳ 明朝" panose="02020609040205080304" pitchFamily="17" charset="-128"/>
            </a:endParaRPr>
          </a:p>
          <a:p>
            <a:pPr algn="just">
              <a:buFont typeface="+mj-lt"/>
              <a:buAutoNum type="arabicPeriod"/>
            </a:pPr>
            <a:r>
              <a:rPr kumimoji="0" lang="en-US" altLang="en-US" sz="2400" dirty="0" err="1">
                <a:latin typeface="ＭＳ 明朝" panose="02020609040205080304" pitchFamily="17" charset="-128"/>
                <a:ea typeface="ＭＳ 明朝" panose="02020609040205080304" pitchFamily="17" charset="-128"/>
              </a:rPr>
              <a:t>通常同居する</a:t>
            </a:r>
            <a:endParaRPr kumimoji="0" lang="ja-JP" altLang="en-US" sz="2400" dirty="0">
              <a:latin typeface="ＭＳ 明朝" panose="02020609040205080304" pitchFamily="17" charset="-128"/>
              <a:ea typeface="ＭＳ 明朝" panose="02020609040205080304" pitchFamily="17"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2E7511AE-23E8-A02A-7873-15D39745C2AE}"/>
              </a:ext>
            </a:extLst>
          </p:cNvPr>
          <p:cNvSpPr>
            <a:spLocks noGrp="1" noChangeArrowheads="1"/>
          </p:cNvSpPr>
          <p:nvPr>
            <p:ph type="title"/>
          </p:nvPr>
        </p:nvSpPr>
        <p:spPr/>
        <p:txBody>
          <a:bodyPr/>
          <a:lstStyle/>
          <a:p>
            <a:pPr algn="just"/>
            <a:r>
              <a:rPr kumimoji="0" lang="en-US" altLang="en-US" dirty="0" err="1">
                <a:ea typeface="ＭＳ 明朝" panose="02020609040205080304" pitchFamily="17" charset="-128"/>
              </a:rPr>
              <a:t>インセスト・タブ</a:t>
            </a:r>
            <a:r>
              <a:rPr kumimoji="0" lang="en-US" altLang="en-US" dirty="0">
                <a:ea typeface="ＭＳ 明朝" panose="02020609040205080304" pitchFamily="17" charset="-128"/>
              </a:rPr>
              <a:t>ー</a:t>
            </a:r>
            <a:r>
              <a:rPr kumimoji="0" lang="ja-JP" altLang="en-US" dirty="0">
                <a:latin typeface="ＭＳ 明朝" panose="02020609040205080304" pitchFamily="17" charset="-128"/>
                <a:ea typeface="ＭＳ 明朝" panose="02020609040205080304" pitchFamily="17" charset="-128"/>
              </a:rPr>
              <a:t>：</a:t>
            </a:r>
            <a:r>
              <a:rPr kumimoji="0" lang="en-US" altLang="ja-JP" dirty="0">
                <a:latin typeface="ＭＳ 明朝" panose="02020609040205080304" pitchFamily="17" charset="-128"/>
                <a:ea typeface="ＭＳ 明朝" panose="02020609040205080304" pitchFamily="17" charset="-128"/>
              </a:rPr>
              <a:t>incest taboo</a:t>
            </a:r>
            <a:endParaRPr kumimoji="0" lang="ja-JP" altLang="en-US" dirty="0">
              <a:solidFill>
                <a:schemeClr val="tx1"/>
              </a:solidFill>
              <a:ea typeface="ＭＳ 明朝" panose="02020609040205080304" pitchFamily="17" charset="-128"/>
            </a:endParaRPr>
          </a:p>
        </p:txBody>
      </p:sp>
      <p:sp>
        <p:nvSpPr>
          <p:cNvPr id="135171" name="Rectangle 3">
            <a:extLst>
              <a:ext uri="{FF2B5EF4-FFF2-40B4-BE49-F238E27FC236}">
                <a16:creationId xmlns:a16="http://schemas.microsoft.com/office/drawing/2014/main" id="{DC6773C8-F74D-FC87-6E95-412C5E50B2D5}"/>
              </a:ext>
            </a:extLst>
          </p:cNvPr>
          <p:cNvSpPr>
            <a:spLocks noGrp="1" noChangeArrowheads="1"/>
          </p:cNvSpPr>
          <p:nvPr>
            <p:ph type="body" idx="1"/>
          </p:nvPr>
        </p:nvSpPr>
        <p:spPr>
          <a:xfrm>
            <a:off x="609600" y="1600200"/>
            <a:ext cx="8001000" cy="4648200"/>
          </a:xfrm>
        </p:spPr>
        <p:txBody>
          <a:bodyPr/>
          <a:lstStyle/>
          <a:p>
            <a:pPr algn="just"/>
            <a:r>
              <a:rPr kumimoji="0" lang="en-US" altLang="en-US" dirty="0" err="1">
                <a:latin typeface="ＭＳ 明朝" panose="02020609040205080304" pitchFamily="17" charset="-128"/>
                <a:ea typeface="ＭＳ 明朝" panose="02020609040205080304" pitchFamily="17" charset="-128"/>
              </a:rPr>
              <a:t>近親相姦禁止規則</a:t>
            </a:r>
            <a:endParaRPr kumimoji="0" lang="en-US" altLang="ja-JP" dirty="0">
              <a:latin typeface="ＭＳ 明朝" panose="02020609040205080304" pitchFamily="17" charset="-128"/>
              <a:ea typeface="ＭＳ 明朝" panose="02020609040205080304" pitchFamily="17" charset="-128"/>
            </a:endParaRPr>
          </a:p>
          <a:p>
            <a:pPr algn="just"/>
            <a:r>
              <a:rPr kumimoji="0" lang="ja-JP" altLang="en-US" dirty="0">
                <a:latin typeface="ＭＳ 明朝" panose="02020609040205080304" pitchFamily="17" charset="-128"/>
                <a:ea typeface="ＭＳ 明朝" panose="02020609040205080304" pitchFamily="17" charset="-128"/>
              </a:rPr>
              <a:t>親子・きょうだい間など、近親間の性的関係をタブー（忌避・禁止）とすること。</a:t>
            </a:r>
            <a:endParaRPr kumimoji="0" lang="en-US" altLang="ja-JP" dirty="0">
              <a:latin typeface="ＭＳ 明朝" panose="02020609040205080304" pitchFamily="17" charset="-128"/>
              <a:ea typeface="ＭＳ 明朝" panose="02020609040205080304" pitchFamily="17" charset="-128"/>
            </a:endParaRPr>
          </a:p>
          <a:p>
            <a:pPr algn="just"/>
            <a:r>
              <a:rPr kumimoji="0" lang="ja-JP" altLang="en-US" dirty="0">
                <a:latin typeface="ＭＳ 明朝" panose="02020609040205080304" pitchFamily="17" charset="-128"/>
                <a:ea typeface="ＭＳ 明朝" panose="02020609040205080304" pitchFamily="17" charset="-128"/>
              </a:rPr>
              <a:t>父</a:t>
            </a:r>
            <a:r>
              <a:rPr kumimoji="0" lang="en-US" altLang="ja-JP" dirty="0">
                <a:latin typeface="ＭＳ 明朝" panose="02020609040205080304" pitchFamily="17" charset="-128"/>
                <a:ea typeface="ＭＳ 明朝" panose="02020609040205080304" pitchFamily="17" charset="-128"/>
              </a:rPr>
              <a:t>−</a:t>
            </a:r>
            <a:r>
              <a:rPr kumimoji="0" lang="ja-JP" altLang="en-US" dirty="0">
                <a:latin typeface="ＭＳ 明朝" panose="02020609040205080304" pitchFamily="17" charset="-128"/>
                <a:ea typeface="ＭＳ 明朝" panose="02020609040205080304" pitchFamily="17" charset="-128"/>
              </a:rPr>
              <a:t>娘、母</a:t>
            </a:r>
            <a:r>
              <a:rPr kumimoji="0" lang="en-US" altLang="ja-JP" dirty="0">
                <a:latin typeface="ＭＳ 明朝" panose="02020609040205080304" pitchFamily="17" charset="-128"/>
                <a:ea typeface="ＭＳ 明朝" panose="02020609040205080304" pitchFamily="17" charset="-128"/>
              </a:rPr>
              <a:t>−</a:t>
            </a:r>
            <a:r>
              <a:rPr kumimoji="0" lang="ja-JP" altLang="en-US" dirty="0">
                <a:latin typeface="ＭＳ 明朝" panose="02020609040205080304" pitchFamily="17" charset="-128"/>
                <a:ea typeface="ＭＳ 明朝" panose="02020609040205080304" pitchFamily="17" charset="-128"/>
              </a:rPr>
              <a:t>息子、兄弟姉妹、叔父・叔母ー甥・姪、いとこ同士、交差いとこ同士</a:t>
            </a:r>
            <a:endParaRPr kumimoji="0" lang="en-US" altLang="ja-JP" dirty="0">
              <a:latin typeface="ＭＳ 明朝" panose="02020609040205080304" pitchFamily="17" charset="-128"/>
              <a:ea typeface="ＭＳ 明朝" panose="02020609040205080304" pitchFamily="17" charset="-128"/>
            </a:endParaRPr>
          </a:p>
          <a:p>
            <a:pPr algn="just">
              <a:buFont typeface="Wingdings" panose="05000000000000000000" pitchFamily="2" charset="2"/>
              <a:buChar char="p"/>
            </a:pPr>
            <a:r>
              <a:rPr kumimoji="0" lang="ja-JP" altLang="en-US" dirty="0">
                <a:latin typeface="ＭＳ 明朝" panose="02020609040205080304" pitchFamily="17" charset="-128"/>
                <a:ea typeface="ＭＳ 明朝" panose="02020609040205080304" pitchFamily="17" charset="-128"/>
              </a:rPr>
              <a:t>中国の同姓不婚（父方）</a:t>
            </a:r>
            <a:endParaRPr kumimoji="0" lang="en-US" altLang="ja-JP" dirty="0">
              <a:latin typeface="ＭＳ 明朝" panose="02020609040205080304" pitchFamily="17" charset="-128"/>
              <a:ea typeface="ＭＳ 明朝" panose="02020609040205080304" pitchFamily="17" charset="-128"/>
            </a:endParaRPr>
          </a:p>
          <a:p>
            <a:pPr algn="just">
              <a:buFont typeface="Wingdings" panose="05000000000000000000" pitchFamily="2" charset="2"/>
              <a:buChar char="p"/>
            </a:pPr>
            <a:r>
              <a:rPr kumimoji="0" lang="ja-JP" altLang="en-US" dirty="0">
                <a:latin typeface="ＭＳ 明朝" panose="02020609040205080304" pitchFamily="17" charset="-128"/>
                <a:ea typeface="ＭＳ 明朝" panose="02020609040205080304" pitchFamily="17" charset="-128"/>
              </a:rPr>
              <a:t>時代や地域により禁止の範囲は異なる。</a:t>
            </a:r>
            <a:endParaRPr kumimoji="0" lang="en-US" altLang="ja-JP" dirty="0">
              <a:latin typeface="ＭＳ 明朝" panose="02020609040205080304" pitchFamily="17" charset="-128"/>
              <a:ea typeface="ＭＳ 明朝" panose="02020609040205080304" pitchFamily="17" charset="-128"/>
            </a:endParaRPr>
          </a:p>
          <a:p>
            <a:pPr algn="just"/>
            <a:r>
              <a:rPr kumimoji="0" lang="ja-JP" altLang="en-US" dirty="0">
                <a:latin typeface="ＭＳ 明朝" panose="02020609040205080304" pitchFamily="17" charset="-128"/>
                <a:ea typeface="ＭＳ 明朝" panose="02020609040205080304" pitchFamily="17" charset="-128"/>
              </a:rPr>
              <a:t>人間社会を動物社会と区別するものと考えられてきた。</a:t>
            </a:r>
            <a:r>
              <a:rPr kumimoji="0" lang="en-US" altLang="ja-JP" dirty="0">
                <a:latin typeface="ＭＳ 明朝" panose="02020609040205080304" pitchFamily="17" charset="-128"/>
                <a:ea typeface="ＭＳ 明朝" panose="02020609040205080304" pitchFamily="17" charset="-128"/>
              </a:rPr>
              <a:t>→</a:t>
            </a:r>
            <a:r>
              <a:rPr kumimoji="0" lang="ja-JP" altLang="en-US" dirty="0">
                <a:latin typeface="ＭＳ 明朝" panose="02020609040205080304" pitchFamily="17" charset="-128"/>
                <a:ea typeface="ＭＳ 明朝" panose="02020609040205080304" pitchFamily="17" charset="-128"/>
              </a:rPr>
              <a:t>サルの研究</a:t>
            </a:r>
            <a:endParaRPr kumimoji="0" lang="en-US" altLang="ja-JP" dirty="0">
              <a:latin typeface="ＭＳ 明朝" panose="02020609040205080304" pitchFamily="17" charset="-128"/>
              <a:ea typeface="ＭＳ 明朝" panose="02020609040205080304" pitchFamily="17" charset="-128"/>
            </a:endParaRPr>
          </a:p>
          <a:p>
            <a:pPr algn="just"/>
            <a:endParaRPr kumimoji="0" lang="en-US" altLang="ja-JP" dirty="0">
              <a:ea typeface="ＭＳ 明朝" panose="02020609040205080304" pitchFamily="17"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4EBFA7-07D5-8220-705F-0A066D60DF07}"/>
              </a:ext>
            </a:extLst>
          </p:cNvPr>
          <p:cNvSpPr>
            <a:spLocks noGrp="1" noChangeArrowheads="1"/>
          </p:cNvSpPr>
          <p:nvPr>
            <p:ph type="title"/>
          </p:nvPr>
        </p:nvSpPr>
        <p:spPr/>
        <p:txBody>
          <a:bodyPr/>
          <a:lstStyle/>
          <a:p>
            <a:pPr algn="just"/>
            <a:r>
              <a:rPr lang="ja-JP" altLang="en-US" sz="4000" b="1" dirty="0">
                <a:ea typeface="ＭＳ Ｐゴシック" panose="020B0600070205080204" pitchFamily="50" charset="-128"/>
              </a:rPr>
              <a:t>エディプスコンプレックス</a:t>
            </a:r>
            <a:br>
              <a:rPr lang="en-US" altLang="ja-JP" sz="4000" b="1" dirty="0">
                <a:ea typeface="ＭＳ Ｐゴシック" panose="020B0600070205080204" pitchFamily="50" charset="-128"/>
              </a:rPr>
            </a:br>
            <a:r>
              <a:rPr lang="en-US" altLang="ja-JP" i="1" dirty="0">
                <a:ea typeface="ＭＳ Ｐゴシック" panose="020B0600070205080204" pitchFamily="50" charset="-128"/>
              </a:rPr>
              <a:t>Oedipus complex</a:t>
            </a:r>
            <a:endParaRPr kumimoji="0" lang="ja-JP" altLang="en-US" dirty="0">
              <a:solidFill>
                <a:schemeClr val="tx1"/>
              </a:solidFill>
              <a:ea typeface="ＭＳ 明朝" panose="02020609040205080304" pitchFamily="17" charset="-128"/>
            </a:endParaRPr>
          </a:p>
        </p:txBody>
      </p:sp>
      <p:sp>
        <p:nvSpPr>
          <p:cNvPr id="19459" name="Rectangle 3">
            <a:extLst>
              <a:ext uri="{FF2B5EF4-FFF2-40B4-BE49-F238E27FC236}">
                <a16:creationId xmlns:a16="http://schemas.microsoft.com/office/drawing/2014/main" id="{72626BF9-4380-0537-3FCC-E10E48B815ED}"/>
              </a:ext>
            </a:extLst>
          </p:cNvPr>
          <p:cNvSpPr>
            <a:spLocks noGrp="1" noChangeArrowheads="1"/>
          </p:cNvSpPr>
          <p:nvPr>
            <p:ph type="body" idx="1"/>
          </p:nvPr>
        </p:nvSpPr>
        <p:spPr>
          <a:xfrm>
            <a:off x="685800" y="1600200"/>
            <a:ext cx="5910263" cy="4648200"/>
          </a:xfrm>
        </p:spPr>
        <p:txBody>
          <a:bodyPr/>
          <a:lstStyle/>
          <a:p>
            <a:pPr algn="just"/>
            <a:r>
              <a:rPr lang="ja-JP" altLang="en-US" sz="2700">
                <a:latin typeface="ＭＳ 明朝" panose="02020609040205080304" pitchFamily="17" charset="-128"/>
                <a:ea typeface="ＭＳ 明朝" panose="02020609040205080304" pitchFamily="17" charset="-128"/>
              </a:rPr>
              <a:t>精神分析学の創始者ジークムント・フロイトの提唱した概念</a:t>
            </a:r>
            <a:endParaRPr lang="en-US" altLang="ja-JP" sz="2700">
              <a:latin typeface="ＭＳ 明朝" panose="02020609040205080304" pitchFamily="17" charset="-128"/>
              <a:ea typeface="ＭＳ 明朝" panose="02020609040205080304" pitchFamily="17" charset="-128"/>
            </a:endParaRPr>
          </a:p>
          <a:p>
            <a:pPr algn="just"/>
            <a:r>
              <a:rPr lang="ja-JP" altLang="en-US" sz="2000">
                <a:latin typeface="ＭＳ 明朝" panose="02020609040205080304" pitchFamily="17" charset="-128"/>
                <a:ea typeface="ＭＳ 明朝" panose="02020609040205080304" pitchFamily="17" charset="-128"/>
              </a:rPr>
              <a:t>ギリシア悲劇の「オイディプス」（エディプス王：父王を殺し、自分の母親と結婚した）</a:t>
            </a:r>
            <a:endParaRPr lang="en-US" altLang="ja-JP" sz="2000">
              <a:latin typeface="ＭＳ 明朝" panose="02020609040205080304" pitchFamily="17" charset="-128"/>
              <a:ea typeface="ＭＳ 明朝" panose="02020609040205080304" pitchFamily="17" charset="-128"/>
            </a:endParaRPr>
          </a:p>
          <a:p>
            <a:pPr algn="just"/>
            <a:r>
              <a:rPr lang="ja-JP" altLang="en-US" sz="2400">
                <a:latin typeface="ＭＳ 明朝" panose="02020609040205080304" pitchFamily="17" charset="-128"/>
                <a:ea typeface="ＭＳ 明朝" panose="02020609040205080304" pitchFamily="17" charset="-128"/>
              </a:rPr>
              <a:t>男児にとって母は異性であり父はライバル。無意識の抑圧</a:t>
            </a:r>
            <a:r>
              <a:rPr lang="en-US" altLang="ja-JP" sz="2400">
                <a:latin typeface="ＭＳ 明朝" panose="02020609040205080304" pitchFamily="17" charset="-128"/>
                <a:ea typeface="ＭＳ 明朝" panose="02020609040205080304" pitchFamily="17" charset="-128"/>
              </a:rPr>
              <a:t>→</a:t>
            </a:r>
            <a:r>
              <a:rPr lang="ja-JP" altLang="en-US" sz="2400">
                <a:latin typeface="ＭＳ 明朝" panose="02020609040205080304" pitchFamily="17" charset="-128"/>
                <a:ea typeface="ＭＳ 明朝" panose="02020609040205080304" pitchFamily="17" charset="-128"/>
              </a:rPr>
              <a:t>心理的構造の発生。</a:t>
            </a:r>
            <a:endParaRPr lang="en-US" altLang="ja-JP" sz="2400">
              <a:latin typeface="ＭＳ 明朝" panose="02020609040205080304" pitchFamily="17" charset="-128"/>
              <a:ea typeface="ＭＳ 明朝" panose="02020609040205080304" pitchFamily="17" charset="-128"/>
            </a:endParaRPr>
          </a:p>
          <a:p>
            <a:pPr algn="just">
              <a:buFont typeface="Wingdings" panose="05000000000000000000" pitchFamily="2" charset="2"/>
              <a:buChar char="u"/>
            </a:pPr>
            <a:r>
              <a:rPr lang="ja-JP" altLang="en-US" sz="2000">
                <a:latin typeface="ＭＳ 明朝" panose="02020609040205080304" pitchFamily="17" charset="-128"/>
                <a:ea typeface="ＭＳ 明朝" panose="02020609040205080304" pitchFamily="17" charset="-128"/>
              </a:rPr>
              <a:t>女児の場合はちょっとややこしい。エレクトラ・コンプレックスともいう。</a:t>
            </a:r>
            <a:endParaRPr lang="en-US" altLang="ja-JP" sz="2000">
              <a:latin typeface="ＭＳ 明朝" panose="02020609040205080304" pitchFamily="17" charset="-128"/>
              <a:ea typeface="ＭＳ 明朝" panose="02020609040205080304" pitchFamily="17" charset="-128"/>
            </a:endParaRPr>
          </a:p>
          <a:p>
            <a:pPr algn="just">
              <a:buFont typeface="Wingdings" panose="05000000000000000000" pitchFamily="2" charset="2"/>
              <a:buChar char="u"/>
            </a:pPr>
            <a:r>
              <a:rPr lang="ja-JP" altLang="en-US" sz="2000">
                <a:latin typeface="ＭＳ 明朝" panose="02020609040205080304" pitchFamily="17" charset="-128"/>
                <a:ea typeface="ＭＳ 明朝" panose="02020609040205080304" pitchFamily="17" charset="-128"/>
              </a:rPr>
              <a:t>＊</a:t>
            </a:r>
            <a:r>
              <a:rPr lang="ja-JP" altLang="en-US" sz="2000">
                <a:latin typeface="ＭＳ 明朝" panose="02020609040205080304" pitchFamily="17" charset="-128"/>
                <a:ea typeface="ＭＳ 明朝" panose="02020609040205080304" pitchFamily="17" charset="-128"/>
                <a:hlinkClick r:id="rId3"/>
              </a:rPr>
              <a:t>エディプスの恋人 </a:t>
            </a:r>
            <a:r>
              <a:rPr lang="en-US" altLang="ja-JP" sz="2000">
                <a:latin typeface="ＭＳ 明朝" panose="02020609040205080304" pitchFamily="17" charset="-128"/>
                <a:ea typeface="ＭＳ 明朝" panose="02020609040205080304" pitchFamily="17" charset="-128"/>
              </a:rPr>
              <a:t>(</a:t>
            </a:r>
            <a:r>
              <a:rPr lang="ja-JP" altLang="en-US" sz="2000">
                <a:latin typeface="ＭＳ 明朝" panose="02020609040205080304" pitchFamily="17" charset="-128"/>
                <a:ea typeface="ＭＳ 明朝" panose="02020609040205080304" pitchFamily="17" charset="-128"/>
              </a:rPr>
              <a:t>新潮文庫</a:t>
            </a:r>
            <a:r>
              <a:rPr lang="en-US" altLang="ja-JP" sz="2000">
                <a:latin typeface="ＭＳ 明朝" panose="02020609040205080304" pitchFamily="17" charset="-128"/>
                <a:ea typeface="ＭＳ 明朝" panose="02020609040205080304" pitchFamily="17" charset="-128"/>
              </a:rPr>
              <a:t>) [</a:t>
            </a:r>
            <a:r>
              <a:rPr lang="ja-JP" altLang="en-US" sz="2000">
                <a:latin typeface="ＭＳ 明朝" panose="02020609040205080304" pitchFamily="17" charset="-128"/>
                <a:ea typeface="ＭＳ 明朝" panose="02020609040205080304" pitchFamily="17" charset="-128"/>
              </a:rPr>
              <a:t>文庫</a:t>
            </a:r>
            <a:r>
              <a:rPr lang="en-US" altLang="ja-JP" sz="2000">
                <a:latin typeface="ＭＳ 明朝" panose="02020609040205080304" pitchFamily="17" charset="-128"/>
                <a:ea typeface="ＭＳ 明朝" panose="02020609040205080304" pitchFamily="17" charset="-128"/>
              </a:rPr>
              <a:t>]</a:t>
            </a:r>
            <a:r>
              <a:rPr lang="ja-JP" altLang="en-US" sz="2000">
                <a:latin typeface="ＭＳ 明朝" panose="02020609040205080304" pitchFamily="17" charset="-128"/>
                <a:ea typeface="ＭＳ 明朝" panose="02020609040205080304" pitchFamily="17" charset="-128"/>
              </a:rPr>
              <a:t>　</a:t>
            </a:r>
            <a:endParaRPr lang="en-US" altLang="ja-JP" sz="2000">
              <a:latin typeface="ＭＳ 明朝" panose="02020609040205080304" pitchFamily="17" charset="-128"/>
              <a:ea typeface="ＭＳ 明朝" panose="02020609040205080304" pitchFamily="17" charset="-128"/>
            </a:endParaRPr>
          </a:p>
          <a:p>
            <a:pPr algn="just">
              <a:buFont typeface="Wingdings" panose="05000000000000000000" pitchFamily="2" charset="2"/>
              <a:buChar char="u"/>
            </a:pPr>
            <a:r>
              <a:rPr lang="ja-JP" altLang="en-US" sz="2000">
                <a:latin typeface="ＭＳ 明朝" panose="02020609040205080304" pitchFamily="17" charset="-128"/>
                <a:ea typeface="ＭＳ 明朝" panose="02020609040205080304" pitchFamily="17" charset="-128"/>
              </a:rPr>
              <a:t>　筒井康隆 七瀬シリーズ</a:t>
            </a:r>
            <a:r>
              <a:rPr lang="en-US" altLang="ja-JP" sz="2000">
                <a:latin typeface="ＭＳ 明朝" panose="02020609040205080304" pitchFamily="17" charset="-128"/>
                <a:ea typeface="ＭＳ 明朝" panose="02020609040205080304" pitchFamily="17" charset="-128"/>
              </a:rPr>
              <a:t>3</a:t>
            </a:r>
            <a:r>
              <a:rPr lang="ja-JP" altLang="en-US" sz="2000">
                <a:latin typeface="ＭＳ 明朝" panose="02020609040205080304" pitchFamily="17" charset="-128"/>
                <a:ea typeface="ＭＳ 明朝" panose="02020609040205080304" pitchFamily="17" charset="-128"/>
              </a:rPr>
              <a:t>部作の最後</a:t>
            </a:r>
          </a:p>
        </p:txBody>
      </p:sp>
      <p:pic>
        <p:nvPicPr>
          <p:cNvPr id="19460" name="図 3">
            <a:extLst>
              <a:ext uri="{FF2B5EF4-FFF2-40B4-BE49-F238E27FC236}">
                <a16:creationId xmlns:a16="http://schemas.microsoft.com/office/drawing/2014/main" id="{389E4ADF-5148-A610-534C-36752C9CE7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520825"/>
            <a:ext cx="2087831" cy="410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A3B836D4-8268-7163-E880-6654F8914E17}"/>
              </a:ext>
            </a:extLst>
          </p:cNvPr>
          <p:cNvSpPr>
            <a:spLocks noGrp="1" noChangeArrowheads="1"/>
          </p:cNvSpPr>
          <p:nvPr>
            <p:ph type="title"/>
          </p:nvPr>
        </p:nvSpPr>
        <p:spPr/>
        <p:txBody>
          <a:bodyPr/>
          <a:lstStyle/>
          <a:p>
            <a:pPr algn="just" eaLnBrk="1" hangingPunct="1"/>
            <a:r>
              <a:rPr kumimoji="0" lang="ja-JP" altLang="ja-JP" dirty="0">
                <a:solidFill>
                  <a:schemeClr val="tx1"/>
                </a:solidFill>
                <a:ea typeface="ＭＳ 明朝" panose="02020609040205080304" pitchFamily="17" charset="-128"/>
              </a:rPr>
              <a:t>●</a:t>
            </a:r>
            <a:r>
              <a:rPr kumimoji="0" lang="ja-JP" altLang="en-US" dirty="0">
                <a:solidFill>
                  <a:schemeClr val="tx1"/>
                </a:solidFill>
                <a:ea typeface="ＭＳ 明朝" panose="02020609040205080304" pitchFamily="17" charset="-128"/>
              </a:rPr>
              <a:t>家族にかかわる用語　その１</a:t>
            </a:r>
            <a:endParaRPr kumimoji="0" lang="ja-JP" altLang="en-US" dirty="0">
              <a:solidFill>
                <a:schemeClr val="tx1"/>
              </a:solidFill>
              <a:latin typeface="ＭＳ 明朝" panose="02020609040205080304" pitchFamily="17" charset="-128"/>
              <a:ea typeface="ＭＳ 明朝" panose="02020609040205080304" pitchFamily="17" charset="-128"/>
            </a:endParaRPr>
          </a:p>
        </p:txBody>
      </p:sp>
      <p:sp>
        <p:nvSpPr>
          <p:cNvPr id="135171" name="Rectangle 3">
            <a:extLst>
              <a:ext uri="{FF2B5EF4-FFF2-40B4-BE49-F238E27FC236}">
                <a16:creationId xmlns:a16="http://schemas.microsoft.com/office/drawing/2014/main" id="{4197D69A-CE49-114B-6C02-F35A039E22D3}"/>
              </a:ext>
            </a:extLst>
          </p:cNvPr>
          <p:cNvSpPr>
            <a:spLocks noGrp="1" noChangeArrowheads="1"/>
          </p:cNvSpPr>
          <p:nvPr>
            <p:ph type="body" idx="1"/>
          </p:nvPr>
        </p:nvSpPr>
        <p:spPr>
          <a:xfrm>
            <a:off x="574675" y="1772816"/>
            <a:ext cx="8286265" cy="4176464"/>
          </a:xfrm>
        </p:spPr>
        <p:txBody>
          <a:bodyPr/>
          <a:lstStyle/>
          <a:p>
            <a:pPr algn="just" eaLnBrk="1" hangingPunct="1">
              <a:spcAft>
                <a:spcPts val="600"/>
              </a:spcAft>
            </a:pPr>
            <a:r>
              <a:rPr kumimoji="0" lang="ja-JP" altLang="en-US" sz="2000" dirty="0">
                <a:latin typeface="ＭＳ 明朝" panose="02020609040205080304" pitchFamily="17" charset="-128"/>
                <a:ea typeface="ＭＳ 明朝" panose="02020609040205080304" pitchFamily="17" charset="-128"/>
              </a:rPr>
              <a:t>家父長制（かふちょうせい、ドイツ語</a:t>
            </a:r>
            <a:r>
              <a:rPr kumimoji="0" lang="en-US" altLang="ja-JP" sz="2000" dirty="0">
                <a:latin typeface="ＭＳ 明朝" panose="02020609040205080304" pitchFamily="17" charset="-128"/>
                <a:ea typeface="ＭＳ 明朝" panose="02020609040205080304" pitchFamily="17" charset="-128"/>
              </a:rPr>
              <a:t>: </a:t>
            </a:r>
            <a:r>
              <a:rPr kumimoji="0" lang="en-US" altLang="ja-JP" sz="2000" dirty="0" err="1">
                <a:latin typeface="ＭＳ 明朝" panose="02020609040205080304" pitchFamily="17" charset="-128"/>
                <a:ea typeface="ＭＳ 明朝" panose="02020609040205080304" pitchFamily="17" charset="-128"/>
              </a:rPr>
              <a:t>Patriarchat</a:t>
            </a:r>
            <a:r>
              <a:rPr kumimoji="0" lang="ja-JP" altLang="en-US" sz="2000" dirty="0">
                <a:latin typeface="ＭＳ 明朝" panose="02020609040205080304" pitchFamily="17" charset="-128"/>
                <a:ea typeface="ＭＳ 明朝" panose="02020609040205080304" pitchFamily="17" charset="-128"/>
              </a:rPr>
              <a:t>、英語</a:t>
            </a:r>
            <a:r>
              <a:rPr kumimoji="0" lang="en-US" altLang="ja-JP" sz="2000" dirty="0">
                <a:latin typeface="ＭＳ 明朝" panose="02020609040205080304" pitchFamily="17" charset="-128"/>
                <a:ea typeface="ＭＳ 明朝" panose="02020609040205080304" pitchFamily="17" charset="-128"/>
              </a:rPr>
              <a:t>: patriarchy</a:t>
            </a:r>
            <a:r>
              <a:rPr kumimoji="0" lang="ja-JP" altLang="en-US" sz="2000" dirty="0">
                <a:latin typeface="ＭＳ 明朝" panose="02020609040205080304" pitchFamily="17" charset="-128"/>
                <a:ea typeface="ＭＳ 明朝" panose="02020609040205080304" pitchFamily="17" charset="-128"/>
              </a:rPr>
              <a:t>）は、主に男性が支配的で特権的な地位を占める社会システムのことである。</a:t>
            </a:r>
            <a:endParaRPr kumimoji="0" lang="en-US" altLang="ja-JP" sz="2000" dirty="0">
              <a:latin typeface="ＭＳ 明朝" panose="02020609040205080304" pitchFamily="17" charset="-128"/>
              <a:ea typeface="ＭＳ 明朝" panose="02020609040205080304" pitchFamily="17" charset="-128"/>
            </a:endParaRPr>
          </a:p>
          <a:p>
            <a:pPr algn="just" eaLnBrk="1" hangingPunct="1">
              <a:spcAft>
                <a:spcPts val="600"/>
              </a:spcAft>
            </a:pPr>
            <a:r>
              <a:rPr kumimoji="0" lang="ja-JP" altLang="en-US" sz="2000" dirty="0">
                <a:latin typeface="ＭＳ 明朝" panose="02020609040205080304" pitchFamily="17" charset="-128"/>
                <a:ea typeface="ＭＳ 明朝" panose="02020609040205080304" pitchFamily="17" charset="-128"/>
              </a:rPr>
              <a:t>父系制（ふけいせい　ドイツ語：</a:t>
            </a:r>
            <a:r>
              <a:rPr kumimoji="0" lang="en-US" altLang="ja-JP" sz="2000" dirty="0" err="1">
                <a:latin typeface="ＭＳ 明朝" panose="02020609040205080304" pitchFamily="17" charset="-128"/>
                <a:ea typeface="ＭＳ 明朝" panose="02020609040205080304" pitchFamily="17" charset="-128"/>
              </a:rPr>
              <a:t>Patrilinealität</a:t>
            </a:r>
            <a:r>
              <a:rPr kumimoji="0" lang="ja-JP" altLang="en-US" sz="2000" dirty="0">
                <a:latin typeface="ＭＳ 明朝" panose="02020609040205080304" pitchFamily="17" charset="-128"/>
                <a:ea typeface="ＭＳ 明朝" panose="02020609040205080304" pitchFamily="17" charset="-128"/>
              </a:rPr>
              <a:t>）子供が父方の姓を受け継ぐ（父系出自）＋息子が父方の地位を受け継ぐ（父系継承）＋息子（たち）が父方の財産を相続する（父系相続）</a:t>
            </a:r>
            <a:endParaRPr kumimoji="0" lang="en-US" altLang="ja-JP" sz="2000" dirty="0">
              <a:latin typeface="ＭＳ 明朝" panose="02020609040205080304" pitchFamily="17" charset="-128"/>
              <a:ea typeface="ＭＳ 明朝" panose="02020609040205080304" pitchFamily="17" charset="-128"/>
            </a:endParaRPr>
          </a:p>
          <a:p>
            <a:pPr algn="just" eaLnBrk="1" hangingPunct="1">
              <a:spcAft>
                <a:spcPts val="600"/>
              </a:spcAft>
            </a:pPr>
            <a:r>
              <a:rPr kumimoji="0" lang="ja-JP" altLang="en-US" sz="2000" dirty="0">
                <a:latin typeface="ＭＳ 明朝" panose="02020609040205080304" pitchFamily="17" charset="-128"/>
                <a:ea typeface="ＭＳ 明朝" panose="02020609040205080304" pitchFamily="17" charset="-128"/>
              </a:rPr>
              <a:t>母系制（ぼけいせい、ドイツ語：</a:t>
            </a:r>
            <a:r>
              <a:rPr kumimoji="0" lang="en-US" altLang="ja-JP" sz="2000" dirty="0" err="1">
                <a:latin typeface="ＭＳ 明朝" panose="02020609040205080304" pitchFamily="17" charset="-128"/>
                <a:ea typeface="ＭＳ 明朝" panose="02020609040205080304" pitchFamily="17" charset="-128"/>
              </a:rPr>
              <a:t>Matrilinearität</a:t>
            </a:r>
            <a:r>
              <a:rPr kumimoji="0" lang="en-US" altLang="ja-JP" sz="2000" dirty="0">
                <a:latin typeface="ＭＳ 明朝" panose="02020609040205080304" pitchFamily="17" charset="-128"/>
                <a:ea typeface="ＭＳ 明朝" panose="02020609040205080304" pitchFamily="17" charset="-128"/>
              </a:rPr>
              <a:t> </a:t>
            </a:r>
            <a:r>
              <a:rPr kumimoji="0" lang="ja-JP" altLang="en-US" sz="2000" dirty="0">
                <a:latin typeface="ＭＳ 明朝" panose="02020609040205080304" pitchFamily="17" charset="-128"/>
                <a:ea typeface="ＭＳ 明朝" panose="02020609040205080304" pitchFamily="17" charset="-128"/>
              </a:rPr>
              <a:t>英</a:t>
            </a:r>
            <a:r>
              <a:rPr kumimoji="0" lang="en-US" altLang="ja-JP" sz="2000" dirty="0">
                <a:latin typeface="ＭＳ 明朝" panose="02020609040205080304" pitchFamily="17" charset="-128"/>
                <a:ea typeface="ＭＳ 明朝" panose="02020609040205080304" pitchFamily="17" charset="-128"/>
              </a:rPr>
              <a:t>: matriliny</a:t>
            </a:r>
            <a:r>
              <a:rPr kumimoji="0" lang="ja-JP" altLang="en-US" sz="2000" dirty="0">
                <a:latin typeface="ＭＳ 明朝" panose="02020609040205080304" pitchFamily="17" charset="-128"/>
                <a:ea typeface="ＭＳ 明朝" panose="02020609040205080304" pitchFamily="17" charset="-128"/>
              </a:rPr>
              <a:t>）母方の血筋によって家族や血縁集団を組織する。こどもが 母方の姓を名乗る（母姓継承）＋娘（たち）が母方の位階を継承する（母性位階継承）＋娘（たち）が母方の財産を相続する（母系相続）＋結婚後も夫婦は別居、もしくは妻方（母方）の共同体に居住する（母方居住制）</a:t>
            </a:r>
            <a:endParaRPr kumimoji="0" lang="en-US" altLang="ja-JP" sz="20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710470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A3B836D4-8268-7163-E880-6654F8914E17}"/>
              </a:ext>
            </a:extLst>
          </p:cNvPr>
          <p:cNvSpPr>
            <a:spLocks noGrp="1" noChangeArrowheads="1"/>
          </p:cNvSpPr>
          <p:nvPr>
            <p:ph type="title"/>
          </p:nvPr>
        </p:nvSpPr>
        <p:spPr/>
        <p:txBody>
          <a:bodyPr/>
          <a:lstStyle/>
          <a:p>
            <a:pPr algn="just" eaLnBrk="1" hangingPunct="1"/>
            <a:r>
              <a:rPr kumimoji="0" lang="ja-JP" altLang="ja-JP" dirty="0">
                <a:solidFill>
                  <a:schemeClr val="tx1"/>
                </a:solidFill>
                <a:ea typeface="ＭＳ 明朝" panose="02020609040205080304" pitchFamily="17" charset="-128"/>
              </a:rPr>
              <a:t>●</a:t>
            </a:r>
            <a:r>
              <a:rPr kumimoji="0" lang="ja-JP" altLang="en-US" dirty="0">
                <a:solidFill>
                  <a:schemeClr val="tx1"/>
                </a:solidFill>
                <a:ea typeface="ＭＳ 明朝" panose="02020609040205080304" pitchFamily="17" charset="-128"/>
              </a:rPr>
              <a:t>家族にかかわる用語　その２</a:t>
            </a:r>
            <a:endParaRPr kumimoji="0" lang="ja-JP" altLang="en-US" dirty="0">
              <a:solidFill>
                <a:schemeClr val="tx1"/>
              </a:solidFill>
              <a:latin typeface="ＭＳ 明朝" panose="02020609040205080304" pitchFamily="17" charset="-128"/>
              <a:ea typeface="ＭＳ 明朝" panose="02020609040205080304" pitchFamily="17" charset="-128"/>
            </a:endParaRPr>
          </a:p>
        </p:txBody>
      </p:sp>
      <p:sp>
        <p:nvSpPr>
          <p:cNvPr id="135171" name="Rectangle 3">
            <a:extLst>
              <a:ext uri="{FF2B5EF4-FFF2-40B4-BE49-F238E27FC236}">
                <a16:creationId xmlns:a16="http://schemas.microsoft.com/office/drawing/2014/main" id="{4197D69A-CE49-114B-6C02-F35A039E22D3}"/>
              </a:ext>
            </a:extLst>
          </p:cNvPr>
          <p:cNvSpPr>
            <a:spLocks noGrp="1" noChangeArrowheads="1"/>
          </p:cNvSpPr>
          <p:nvPr>
            <p:ph type="body" idx="1"/>
          </p:nvPr>
        </p:nvSpPr>
        <p:spPr>
          <a:xfrm>
            <a:off x="481930" y="1628800"/>
            <a:ext cx="8180139" cy="4608512"/>
          </a:xfrm>
        </p:spPr>
        <p:txBody>
          <a:bodyPr/>
          <a:lstStyle/>
          <a:p>
            <a:pPr algn="just" eaLnBrk="1" hangingPunct="1">
              <a:spcAft>
                <a:spcPts val="600"/>
              </a:spcAft>
            </a:pPr>
            <a:r>
              <a:rPr kumimoji="0" lang="ja-JP" altLang="en-US" sz="2000" dirty="0">
                <a:latin typeface="ＭＳ 明朝" panose="02020609040205080304" pitchFamily="17" charset="-128"/>
                <a:ea typeface="ＭＳ 明朝" panose="02020609040205080304" pitchFamily="17" charset="-128"/>
              </a:rPr>
              <a:t>二重単系制（にじゅうたんけいせい）</a:t>
            </a:r>
            <a:r>
              <a:rPr kumimoji="0" lang="en-US" altLang="ja-JP" sz="2000" dirty="0">
                <a:latin typeface="ＭＳ 明朝" panose="02020609040205080304" pitchFamily="17" charset="-128"/>
                <a:ea typeface="ＭＳ 明朝" panose="02020609040205080304" pitchFamily="17" charset="-128"/>
              </a:rPr>
              <a:t>double unilineal descent system</a:t>
            </a:r>
            <a:r>
              <a:rPr kumimoji="0" lang="ja-JP" altLang="en-US" sz="2000" dirty="0">
                <a:latin typeface="ＭＳ 明朝" panose="02020609040205080304" pitchFamily="17" charset="-128"/>
                <a:ea typeface="ＭＳ 明朝" panose="02020609040205080304" pitchFamily="17" charset="-128"/>
              </a:rPr>
              <a:t>：二重出自ともいう。 個人が同時に父系と母系の出自をたどって両者の氏族に属することができる出自制度のこと。</a:t>
            </a:r>
            <a:endParaRPr kumimoji="0" lang="en-US" altLang="ja-JP" sz="2000" dirty="0">
              <a:latin typeface="ＭＳ 明朝" panose="02020609040205080304" pitchFamily="17" charset="-128"/>
              <a:ea typeface="ＭＳ 明朝" panose="02020609040205080304" pitchFamily="17" charset="-128"/>
            </a:endParaRPr>
          </a:p>
          <a:p>
            <a:pPr algn="just" eaLnBrk="1" hangingPunct="1">
              <a:spcAft>
                <a:spcPts val="600"/>
              </a:spcAft>
            </a:pPr>
            <a:r>
              <a:rPr kumimoji="0" lang="ja-JP" altLang="en-US" sz="2000" dirty="0">
                <a:latin typeface="ＭＳ 明朝" panose="02020609040205080304" pitchFamily="17" charset="-128"/>
                <a:ea typeface="ＭＳ 明朝" panose="02020609040205080304" pitchFamily="17" charset="-128"/>
              </a:rPr>
              <a:t>双系制（そうけいせい、英</a:t>
            </a:r>
            <a:r>
              <a:rPr kumimoji="0" lang="en-US" altLang="ja-JP" sz="2000" dirty="0">
                <a:latin typeface="ＭＳ 明朝" panose="02020609040205080304" pitchFamily="17" charset="-128"/>
                <a:ea typeface="ＭＳ 明朝" panose="02020609040205080304" pitchFamily="17" charset="-128"/>
              </a:rPr>
              <a:t>: Bilateral descent</a:t>
            </a:r>
            <a:r>
              <a:rPr kumimoji="0" lang="ja-JP" altLang="en-US" sz="2000" dirty="0">
                <a:latin typeface="ＭＳ 明朝" panose="02020609040205080304" pitchFamily="17" charset="-128"/>
                <a:ea typeface="ＭＳ 明朝" panose="02020609040205080304" pitchFamily="17" charset="-128"/>
              </a:rPr>
              <a:t>、仏：</a:t>
            </a:r>
            <a:r>
              <a:rPr kumimoji="0" lang="en-US" altLang="ja-JP" sz="2000" dirty="0" err="1">
                <a:latin typeface="ＭＳ 明朝" panose="02020609040205080304" pitchFamily="17" charset="-128"/>
                <a:ea typeface="ＭＳ 明朝" panose="02020609040205080304" pitchFamily="17" charset="-128"/>
              </a:rPr>
              <a:t>bilatéralité</a:t>
            </a:r>
            <a:r>
              <a:rPr kumimoji="0" lang="ja-JP" altLang="en-US" sz="2000" dirty="0">
                <a:latin typeface="ＭＳ 明朝" panose="02020609040205080304" pitchFamily="17" charset="-128"/>
                <a:ea typeface="ＭＳ 明朝" panose="02020609040205080304" pitchFamily="17" charset="-128"/>
              </a:rPr>
              <a:t>）とは、単系である父系制・母系制・二重単系、のいずれでもない、非単系の出自の辿り方をいう。非単系と呼ばれる出自の中には、出生後に父系か母系かを選択する選系と、父系と母系のつながり全体を指す共系とに分かれている。</a:t>
            </a:r>
            <a:endParaRPr kumimoji="0" lang="en-US" altLang="ja-JP" sz="2000" dirty="0">
              <a:latin typeface="ＭＳ 明朝" panose="02020609040205080304" pitchFamily="17" charset="-128"/>
              <a:ea typeface="ＭＳ 明朝" panose="02020609040205080304" pitchFamily="17" charset="-128"/>
            </a:endParaRPr>
          </a:p>
          <a:p>
            <a:pPr marL="0" indent="0" algn="just" eaLnBrk="1" hangingPunct="1">
              <a:spcAft>
                <a:spcPts val="600"/>
              </a:spcAft>
              <a:buNone/>
            </a:pPr>
            <a:r>
              <a:rPr kumimoji="0" lang="ja-JP" altLang="en-US" sz="2000" dirty="0">
                <a:latin typeface="ＭＳ 明朝" panose="02020609040205080304" pitchFamily="17" charset="-128"/>
                <a:ea typeface="ＭＳ 明朝" panose="02020609040205080304" pitchFamily="17" charset="-128"/>
              </a:rPr>
              <a:t>＊イマイチ、よくわからない説明だが、アイヌ民族の場合、男女それぞれで祖先にあたる神が決まっているという話を聞いたことがある。要するに、いろいろなパターンがありうると考えて良い。</a:t>
            </a:r>
            <a:endParaRPr kumimoji="0" lang="en-US" altLang="ja-JP" sz="20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06522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A3B836D4-8268-7163-E880-6654F8914E17}"/>
              </a:ext>
            </a:extLst>
          </p:cNvPr>
          <p:cNvSpPr>
            <a:spLocks noGrp="1" noChangeArrowheads="1"/>
          </p:cNvSpPr>
          <p:nvPr>
            <p:ph type="title"/>
          </p:nvPr>
        </p:nvSpPr>
        <p:spPr>
          <a:xfrm>
            <a:off x="591324" y="188640"/>
            <a:ext cx="8001000" cy="1216025"/>
          </a:xfrm>
        </p:spPr>
        <p:txBody>
          <a:bodyPr anchor="ctr" anchorCtr="0"/>
          <a:lstStyle/>
          <a:p>
            <a:pPr eaLnBrk="1" hangingPunct="1"/>
            <a:r>
              <a:rPr kumimoji="0" lang="en-US" altLang="ja-JP" dirty="0">
                <a:solidFill>
                  <a:schemeClr val="tx1"/>
                </a:solidFill>
                <a:ea typeface="ＭＳ 明朝" panose="02020609040205080304" pitchFamily="17" charset="-128"/>
                <a:hlinkClick r:id="rId3"/>
              </a:rPr>
              <a:t>NHK</a:t>
            </a:r>
            <a:r>
              <a:rPr kumimoji="0" lang="ja-JP" altLang="en-US" dirty="0">
                <a:solidFill>
                  <a:schemeClr val="tx1"/>
                </a:solidFill>
                <a:ea typeface="ＭＳ 明朝" panose="02020609040205080304" pitchFamily="17" charset="-128"/>
                <a:hlinkClick r:id="rId3"/>
              </a:rPr>
              <a:t>の「光る君へ」　</a:t>
            </a:r>
            <a:br>
              <a:rPr kumimoji="0" lang="en-US" altLang="ja-JP" dirty="0">
                <a:solidFill>
                  <a:schemeClr val="tx1"/>
                </a:solidFill>
                <a:ea typeface="ＭＳ 明朝" panose="02020609040205080304" pitchFamily="17" charset="-128"/>
                <a:hlinkClick r:id="rId3"/>
              </a:rPr>
            </a:br>
            <a:r>
              <a:rPr kumimoji="0" lang="ja-JP" altLang="en-US" dirty="0">
                <a:solidFill>
                  <a:schemeClr val="tx1"/>
                </a:solidFill>
                <a:ea typeface="ＭＳ 明朝" panose="02020609040205080304" pitchFamily="17" charset="-128"/>
              </a:rPr>
              <a:t>平安時代の家族形態は？ </a:t>
            </a:r>
            <a:endParaRPr kumimoji="0" lang="ja-JP" altLang="en-US" dirty="0">
              <a:solidFill>
                <a:schemeClr val="tx1"/>
              </a:solidFill>
              <a:latin typeface="ＭＳ 明朝" panose="02020609040205080304" pitchFamily="17" charset="-128"/>
              <a:ea typeface="ＭＳ 明朝" panose="02020609040205080304" pitchFamily="17" charset="-128"/>
            </a:endParaRPr>
          </a:p>
        </p:txBody>
      </p:sp>
      <p:sp>
        <p:nvSpPr>
          <p:cNvPr id="135171" name="Rectangle 3">
            <a:extLst>
              <a:ext uri="{FF2B5EF4-FFF2-40B4-BE49-F238E27FC236}">
                <a16:creationId xmlns:a16="http://schemas.microsoft.com/office/drawing/2014/main" id="{4197D69A-CE49-114B-6C02-F35A039E22D3}"/>
              </a:ext>
            </a:extLst>
          </p:cNvPr>
          <p:cNvSpPr>
            <a:spLocks noGrp="1" noChangeArrowheads="1"/>
          </p:cNvSpPr>
          <p:nvPr>
            <p:ph type="body" idx="1"/>
          </p:nvPr>
        </p:nvSpPr>
        <p:spPr>
          <a:xfrm>
            <a:off x="498579" y="1988840"/>
            <a:ext cx="8093745" cy="3960440"/>
          </a:xfrm>
        </p:spPr>
        <p:txBody>
          <a:bodyPr/>
          <a:lstStyle/>
          <a:p>
            <a:pPr algn="just" eaLnBrk="1" hangingPunct="1">
              <a:spcAft>
                <a:spcPts val="600"/>
              </a:spcAft>
            </a:pPr>
            <a:r>
              <a:rPr kumimoji="0" lang="ja-JP" altLang="en-US" sz="2000" dirty="0">
                <a:latin typeface="ＭＳ 明朝" panose="02020609040205080304" pitchFamily="17" charset="-128"/>
                <a:ea typeface="ＭＳ 明朝" panose="02020609040205080304" pitchFamily="17" charset="-128"/>
              </a:rPr>
              <a:t>平安時代の前期は、結婚しても夫婦は別居し、夫が妻を訪ねる 妻問婚 </a:t>
            </a:r>
            <a:r>
              <a:rPr kumimoji="0" lang="en-US" altLang="ja-JP" sz="2000" dirty="0">
                <a:latin typeface="ＭＳ 明朝" panose="02020609040205080304" pitchFamily="17" charset="-128"/>
                <a:ea typeface="ＭＳ 明朝" panose="02020609040205080304" pitchFamily="17" charset="-128"/>
              </a:rPr>
              <a:t>(</a:t>
            </a:r>
            <a:r>
              <a:rPr kumimoji="0" lang="ja-JP" altLang="en-US" sz="2000" dirty="0">
                <a:latin typeface="ＭＳ 明朝" panose="02020609040205080304" pitchFamily="17" charset="-128"/>
                <a:ea typeface="ＭＳ 明朝" panose="02020609040205080304" pitchFamily="17" charset="-128"/>
              </a:rPr>
              <a:t>つまどいこん</a:t>
            </a:r>
            <a:r>
              <a:rPr kumimoji="0" lang="en-US" altLang="ja-JP" sz="2000" dirty="0">
                <a:latin typeface="ＭＳ 明朝" panose="02020609040205080304" pitchFamily="17" charset="-128"/>
                <a:ea typeface="ＭＳ 明朝" panose="02020609040205080304" pitchFamily="17" charset="-128"/>
              </a:rPr>
              <a:t>)</a:t>
            </a:r>
            <a:r>
              <a:rPr kumimoji="0" lang="ja-JP" altLang="en-US" sz="2000" dirty="0">
                <a:latin typeface="ＭＳ 明朝" panose="02020609040205080304" pitchFamily="17" charset="-128"/>
                <a:ea typeface="ＭＳ 明朝" panose="02020609040205080304" pitchFamily="17" charset="-128"/>
              </a:rPr>
              <a:t>が主流でした。 中期には夫が妻の家に同居する 婿入婚 </a:t>
            </a:r>
            <a:r>
              <a:rPr kumimoji="0" lang="en-US" altLang="ja-JP" sz="2000" dirty="0">
                <a:latin typeface="ＭＳ 明朝" panose="02020609040205080304" pitchFamily="17" charset="-128"/>
                <a:ea typeface="ＭＳ 明朝" panose="02020609040205080304" pitchFamily="17" charset="-128"/>
              </a:rPr>
              <a:t>(</a:t>
            </a:r>
            <a:r>
              <a:rPr kumimoji="0" lang="ja-JP" altLang="en-US" sz="2000" dirty="0">
                <a:latin typeface="ＭＳ 明朝" panose="02020609040205080304" pitchFamily="17" charset="-128"/>
                <a:ea typeface="ＭＳ 明朝" panose="02020609040205080304" pitchFamily="17" charset="-128"/>
              </a:rPr>
              <a:t>むこいりこん</a:t>
            </a:r>
            <a:r>
              <a:rPr kumimoji="0" lang="en-US" altLang="ja-JP" sz="2000" dirty="0">
                <a:latin typeface="ＭＳ 明朝" panose="02020609040205080304" pitchFamily="17" charset="-128"/>
                <a:ea typeface="ＭＳ 明朝" panose="02020609040205080304" pitchFamily="17" charset="-128"/>
              </a:rPr>
              <a:t>)</a:t>
            </a:r>
            <a:r>
              <a:rPr kumimoji="0" lang="ja-JP" altLang="en-US" sz="2000" dirty="0">
                <a:latin typeface="ＭＳ 明朝" panose="02020609040205080304" pitchFamily="17" charset="-128"/>
                <a:ea typeface="ＭＳ 明朝" panose="02020609040205080304" pitchFamily="17" charset="-128"/>
              </a:rPr>
              <a:t>に変化します。 夫が妻の家に住むことから、天皇の外祖父になる藤原氏の外戚政策が効果を上げた と考えられます。（ </a:t>
            </a:r>
            <a:r>
              <a:rPr kumimoji="0" lang="en-US" altLang="ja-JP" sz="2000" dirty="0">
                <a:latin typeface="ＭＳ 明朝" panose="02020609040205080304" pitchFamily="17" charset="-128"/>
                <a:ea typeface="ＭＳ 明朝" panose="02020609040205080304" pitchFamily="17" charset="-128"/>
              </a:rPr>
              <a:t>google)</a:t>
            </a:r>
          </a:p>
          <a:p>
            <a:pPr algn="just" eaLnBrk="1" hangingPunct="1">
              <a:spcAft>
                <a:spcPts val="600"/>
              </a:spcAft>
            </a:pPr>
            <a:r>
              <a:rPr kumimoji="0" lang="ja-JP" altLang="en-US" sz="2000" dirty="0">
                <a:latin typeface="ＭＳ 明朝" panose="02020609040205080304" pitchFamily="17" charset="-128"/>
                <a:ea typeface="ＭＳ 明朝" panose="02020609040205080304" pitchFamily="17" charset="-128"/>
              </a:rPr>
              <a:t>現在では、平安期は父系か母系かの単系原理では説明しきれない、双系的な社会であり、従って居住形態の規制力も弱く、夫婦同居の際の家屋の提供者としては妻・夫いずれもあり得たが、平安中期以降は徐々に父権が増大し、居住形態をはじめとして夫優位の夫婦関係へ移行しつつあったとする理解が一般的なようである。</a:t>
            </a:r>
            <a:endParaRPr kumimoji="0" lang="en-US" altLang="ja-JP" sz="2000" dirty="0">
              <a:latin typeface="ＭＳ 明朝" panose="02020609040205080304" pitchFamily="17" charset="-128"/>
              <a:ea typeface="ＭＳ 明朝" panose="02020609040205080304" pitchFamily="17" charset="-128"/>
            </a:endParaRPr>
          </a:p>
          <a:p>
            <a:pPr marL="0" indent="0" algn="just">
              <a:spcAft>
                <a:spcPts val="600"/>
              </a:spcAft>
              <a:buNone/>
            </a:pPr>
            <a:r>
              <a:rPr kumimoji="0" lang="ja-JP" altLang="en-US" sz="2000" dirty="0">
                <a:latin typeface="ＭＳ 明朝" panose="02020609040205080304" pitchFamily="17" charset="-128"/>
                <a:ea typeface="ＭＳ 明朝" panose="02020609040205080304" pitchFamily="17" charset="-128"/>
              </a:rPr>
              <a:t>　（</a:t>
            </a:r>
            <a:r>
              <a:rPr kumimoji="0" lang="ja-JP" altLang="en-US" sz="2000" dirty="0">
                <a:latin typeface="ＭＳ 明朝" panose="02020609040205080304" pitchFamily="17" charset="-128"/>
                <a:ea typeface="ＭＳ 明朝" panose="02020609040205080304" pitchFamily="17" charset="-128"/>
                <a:hlinkClick r:id="rId4"/>
              </a:rPr>
              <a:t>平安朝物語の婚姻居住形態、青島麻子 著 </a:t>
            </a:r>
            <a:r>
              <a:rPr kumimoji="0" lang="en-US" altLang="ja-JP" sz="2000" dirty="0">
                <a:latin typeface="ＭＳ 明朝" panose="02020609040205080304" pitchFamily="17" charset="-128"/>
                <a:ea typeface="ＭＳ 明朝" panose="02020609040205080304" pitchFamily="17" charset="-128"/>
                <a:hlinkClick r:id="rId4"/>
              </a:rPr>
              <a:t>· 2011 </a:t>
            </a:r>
            <a:r>
              <a:rPr kumimoji="0" lang="ja-JP" altLang="en-US" sz="2000" dirty="0">
                <a:latin typeface="ＭＳ 明朝" panose="02020609040205080304" pitchFamily="17" charset="-128"/>
                <a:ea typeface="ＭＳ 明朝" panose="02020609040205080304" pitchFamily="17" charset="-128"/>
              </a:rPr>
              <a:t>）</a:t>
            </a:r>
          </a:p>
          <a:p>
            <a:pPr marL="0" indent="0" algn="just" eaLnBrk="1" hangingPunct="1">
              <a:spcAft>
                <a:spcPts val="600"/>
              </a:spcAft>
              <a:buNone/>
            </a:pPr>
            <a:endParaRPr kumimoji="0" lang="ja-JP" altLang="en-US" sz="20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13000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A3B836D4-8268-7163-E880-6654F8914E17}"/>
              </a:ext>
            </a:extLst>
          </p:cNvPr>
          <p:cNvSpPr>
            <a:spLocks noGrp="1" noChangeArrowheads="1"/>
          </p:cNvSpPr>
          <p:nvPr>
            <p:ph type="title"/>
          </p:nvPr>
        </p:nvSpPr>
        <p:spPr/>
        <p:txBody>
          <a:bodyPr anchor="ctr" anchorCtr="0"/>
          <a:lstStyle/>
          <a:p>
            <a:pPr algn="just" eaLnBrk="1" hangingPunct="1"/>
            <a:r>
              <a:rPr kumimoji="0" lang="ja-JP" altLang="en-US" dirty="0">
                <a:solidFill>
                  <a:schemeClr val="tx1"/>
                </a:solidFill>
                <a:ea typeface="ＭＳ 明朝" panose="02020609040205080304" pitchFamily="17" charset="-128"/>
              </a:rPr>
              <a:t>家族にかかわる用語　その３</a:t>
            </a:r>
            <a:endParaRPr kumimoji="0" lang="ja-JP" altLang="en-US" dirty="0">
              <a:solidFill>
                <a:schemeClr val="tx1"/>
              </a:solidFill>
              <a:latin typeface="ＭＳ 明朝" panose="02020609040205080304" pitchFamily="17" charset="-128"/>
              <a:ea typeface="ＭＳ 明朝" panose="02020609040205080304" pitchFamily="17" charset="-128"/>
            </a:endParaRPr>
          </a:p>
        </p:txBody>
      </p:sp>
      <p:sp>
        <p:nvSpPr>
          <p:cNvPr id="135171" name="Rectangle 3">
            <a:extLst>
              <a:ext uri="{FF2B5EF4-FFF2-40B4-BE49-F238E27FC236}">
                <a16:creationId xmlns:a16="http://schemas.microsoft.com/office/drawing/2014/main" id="{4197D69A-CE49-114B-6C02-F35A039E22D3}"/>
              </a:ext>
            </a:extLst>
          </p:cNvPr>
          <p:cNvSpPr>
            <a:spLocks noGrp="1" noChangeArrowheads="1"/>
          </p:cNvSpPr>
          <p:nvPr>
            <p:ph type="body" idx="1"/>
          </p:nvPr>
        </p:nvSpPr>
        <p:spPr>
          <a:xfrm>
            <a:off x="481930" y="1628800"/>
            <a:ext cx="8338542" cy="4464496"/>
          </a:xfrm>
        </p:spPr>
        <p:txBody>
          <a:bodyPr/>
          <a:lstStyle/>
          <a:p>
            <a:pPr algn="just" eaLnBrk="1" hangingPunct="1">
              <a:spcAft>
                <a:spcPts val="600"/>
              </a:spcAft>
            </a:pPr>
            <a:r>
              <a:rPr kumimoji="0" lang="ja-JP" altLang="en-US" sz="2800" dirty="0">
                <a:latin typeface="ＭＳ 明朝" panose="02020609040205080304" pitchFamily="17" charset="-128"/>
                <a:ea typeface="ＭＳ 明朝" panose="02020609040205080304" pitchFamily="17" charset="-128"/>
              </a:rPr>
              <a:t>定位家族（</a:t>
            </a:r>
            <a:r>
              <a:rPr kumimoji="0" lang="en-US" altLang="ja-JP" sz="2800" dirty="0">
                <a:latin typeface="ＭＳ 明朝" panose="02020609040205080304" pitchFamily="17" charset="-128"/>
                <a:ea typeface="ＭＳ 明朝" panose="02020609040205080304" pitchFamily="17" charset="-128"/>
              </a:rPr>
              <a:t>family of orientation</a:t>
            </a:r>
            <a:r>
              <a:rPr kumimoji="0" lang="ja-JP" altLang="en-US" sz="2800" dirty="0">
                <a:latin typeface="ＭＳ 明朝" panose="02020609040205080304" pitchFamily="17" charset="-128"/>
                <a:ea typeface="ＭＳ 明朝" panose="02020609040205080304" pitchFamily="17" charset="-128"/>
              </a:rPr>
              <a:t>）自分が子供として生まれ育った家族　</a:t>
            </a:r>
            <a:endParaRPr kumimoji="0" lang="en-US" altLang="ja-JP" sz="2800" dirty="0">
              <a:latin typeface="ＭＳ 明朝" panose="02020609040205080304" pitchFamily="17" charset="-128"/>
              <a:ea typeface="ＭＳ 明朝" panose="02020609040205080304" pitchFamily="17" charset="-128"/>
            </a:endParaRPr>
          </a:p>
          <a:p>
            <a:pPr algn="just" eaLnBrk="1" hangingPunct="1">
              <a:spcAft>
                <a:spcPts val="600"/>
              </a:spcAft>
            </a:pPr>
            <a:r>
              <a:rPr kumimoji="0" lang="ja-JP" altLang="en-US" sz="2800" dirty="0">
                <a:latin typeface="ＭＳ 明朝" panose="02020609040205080304" pitchFamily="17" charset="-128"/>
                <a:ea typeface="ＭＳ 明朝" panose="02020609040205080304" pitchFamily="17" charset="-128"/>
              </a:rPr>
              <a:t>生殖家族（ </a:t>
            </a:r>
            <a:r>
              <a:rPr kumimoji="0" lang="en-US" altLang="ja-JP" sz="2800" dirty="0">
                <a:latin typeface="ＭＳ 明朝" panose="02020609040205080304" pitchFamily="17" charset="-128"/>
                <a:ea typeface="ＭＳ 明朝" panose="02020609040205080304" pitchFamily="17" charset="-128"/>
              </a:rPr>
              <a:t>family of procreation</a:t>
            </a:r>
            <a:r>
              <a:rPr kumimoji="0" lang="ja-JP" altLang="en-US" sz="2800" dirty="0">
                <a:latin typeface="ＭＳ 明朝" panose="02020609040205080304" pitchFamily="17" charset="-128"/>
                <a:ea typeface="ＭＳ 明朝" panose="02020609040205080304" pitchFamily="17" charset="-128"/>
              </a:rPr>
              <a:t>）自分が結婚して新しくつくる家族</a:t>
            </a:r>
            <a:endParaRPr kumimoji="0" lang="en-US" altLang="ja-JP" sz="2800" dirty="0">
              <a:latin typeface="ＭＳ 明朝" panose="02020609040205080304" pitchFamily="17" charset="-128"/>
              <a:ea typeface="ＭＳ 明朝" panose="02020609040205080304" pitchFamily="17" charset="-128"/>
            </a:endParaRPr>
          </a:p>
          <a:p>
            <a:pPr marL="0" indent="0" algn="just" eaLnBrk="1" hangingPunct="1">
              <a:spcAft>
                <a:spcPts val="600"/>
              </a:spcAft>
              <a:buNone/>
            </a:pPr>
            <a:r>
              <a:rPr kumimoji="0" lang="ja-JP" altLang="en-US" sz="2000" dirty="0">
                <a:latin typeface="ＭＳ 明朝" panose="02020609040205080304" pitchFamily="17" charset="-128"/>
                <a:ea typeface="ＭＳ 明朝" panose="02020609040205080304" pitchFamily="17" charset="-128"/>
              </a:rPr>
              <a:t>　</a:t>
            </a:r>
            <a:r>
              <a:rPr kumimoji="0" lang="en-US" altLang="ja-JP" sz="2000" dirty="0">
                <a:latin typeface="ＭＳ 明朝" panose="02020609040205080304" pitchFamily="17" charset="-128"/>
                <a:ea typeface="ＭＳ 明朝" panose="02020609040205080304" pitchFamily="17" charset="-128"/>
              </a:rPr>
              <a:t>【</a:t>
            </a:r>
            <a:r>
              <a:rPr kumimoji="0" lang="ja-JP" altLang="en-US" sz="2000" dirty="0">
                <a:latin typeface="ＭＳ 明朝" panose="02020609040205080304" pitchFamily="17" charset="-128"/>
                <a:ea typeface="ＭＳ 明朝" panose="02020609040205080304" pitchFamily="17" charset="-128"/>
              </a:rPr>
              <a:t>社会福祉士向け　○</a:t>
            </a:r>
            <a:r>
              <a:rPr kumimoji="0" lang="en-US" altLang="ja-JP" sz="2000" dirty="0">
                <a:latin typeface="ＭＳ 明朝" panose="02020609040205080304" pitchFamily="17" charset="-128"/>
                <a:ea typeface="ＭＳ 明朝" panose="02020609040205080304" pitchFamily="17" charset="-128"/>
              </a:rPr>
              <a:t>×</a:t>
            </a:r>
            <a:r>
              <a:rPr kumimoji="0" lang="ja-JP" altLang="en-US" sz="2000" dirty="0">
                <a:latin typeface="ＭＳ 明朝" panose="02020609040205080304" pitchFamily="17" charset="-128"/>
                <a:ea typeface="ＭＳ 明朝" panose="02020609040205080304" pitchFamily="17" charset="-128"/>
              </a:rPr>
              <a:t>クイズ</a:t>
            </a:r>
            <a:r>
              <a:rPr kumimoji="0" lang="en-US" altLang="ja-JP" sz="2000" dirty="0">
                <a:latin typeface="ＭＳ 明朝" panose="02020609040205080304" pitchFamily="17" charset="-128"/>
                <a:ea typeface="ＭＳ 明朝" panose="02020609040205080304" pitchFamily="17" charset="-128"/>
              </a:rPr>
              <a:t>】</a:t>
            </a:r>
            <a:endParaRPr kumimoji="0" lang="en-US" altLang="ja-JP" sz="2000" dirty="0">
              <a:latin typeface="ＭＳ 明朝" panose="02020609040205080304" pitchFamily="17" charset="-128"/>
              <a:ea typeface="ＭＳ 明朝" panose="02020609040205080304" pitchFamily="17" charset="-128"/>
              <a:hlinkClick r:id="rId3">
                <a:extLst>
                  <a:ext uri="{A12FA001-AC4F-418D-AE19-62706E023703}">
                    <ahyp:hlinkClr xmlns:ahyp="http://schemas.microsoft.com/office/drawing/2018/hyperlinkcolor" val="tx"/>
                  </a:ext>
                </a:extLst>
              </a:hlinkClick>
            </a:endParaRPr>
          </a:p>
          <a:p>
            <a:pPr marL="0" indent="0" algn="just" eaLnBrk="1" hangingPunct="1">
              <a:spcAft>
                <a:spcPts val="600"/>
              </a:spcAft>
              <a:buNone/>
            </a:pPr>
            <a:r>
              <a:rPr kumimoji="0" lang="en-US" altLang="ja-JP" sz="2000" dirty="0">
                <a:latin typeface="ＭＳ 明朝" panose="02020609040205080304" pitchFamily="17" charset="-128"/>
                <a:ea typeface="ＭＳ 明朝" panose="02020609040205080304" pitchFamily="17" charset="-128"/>
                <a:hlinkClick r:id="rId3">
                  <a:extLst>
                    <a:ext uri="{A12FA001-AC4F-418D-AE19-62706E023703}">
                      <ahyp:hlinkClr xmlns:ahyp="http://schemas.microsoft.com/office/drawing/2018/hyperlinkcolor" val="tx"/>
                    </a:ext>
                  </a:extLst>
                </a:hlinkClick>
              </a:rPr>
              <a:t>【</a:t>
            </a:r>
            <a:r>
              <a:rPr kumimoji="0" lang="ja-JP" altLang="en-US" sz="2000" dirty="0">
                <a:latin typeface="ＭＳ 明朝" panose="02020609040205080304" pitchFamily="17" charset="-128"/>
                <a:ea typeface="ＭＳ 明朝" panose="02020609040205080304" pitchFamily="17" charset="-128"/>
                <a:hlinkClick r:id="rId3">
                  <a:extLst>
                    <a:ext uri="{A12FA001-AC4F-418D-AE19-62706E023703}">
                      <ahyp:hlinkClr xmlns:ahyp="http://schemas.microsoft.com/office/drawing/2018/hyperlinkcolor" val="tx"/>
                    </a:ext>
                  </a:extLst>
                </a:hlinkClick>
              </a:rPr>
              <a:t>問題</a:t>
            </a:r>
            <a:r>
              <a:rPr kumimoji="0" lang="en-US" altLang="ja-JP" sz="2000" dirty="0">
                <a:latin typeface="ＭＳ 明朝" panose="02020609040205080304" pitchFamily="17" charset="-128"/>
                <a:ea typeface="ＭＳ 明朝" panose="02020609040205080304" pitchFamily="17" charset="-128"/>
                <a:hlinkClick r:id="rId3">
                  <a:extLst>
                    <a:ext uri="{A12FA001-AC4F-418D-AE19-62706E023703}">
                      <ahyp:hlinkClr xmlns:ahyp="http://schemas.microsoft.com/office/drawing/2018/hyperlinkcolor" val="tx"/>
                    </a:ext>
                  </a:extLst>
                </a:hlinkClick>
              </a:rPr>
              <a:t>】</a:t>
            </a:r>
            <a:r>
              <a:rPr kumimoji="0" lang="ja-JP" altLang="en-US" sz="2000" dirty="0">
                <a:latin typeface="ＭＳ 明朝" panose="02020609040205080304" pitchFamily="17" charset="-128"/>
                <a:ea typeface="ＭＳ 明朝" panose="02020609040205080304" pitchFamily="17" charset="-128"/>
                <a:hlinkClick r:id="rId3">
                  <a:extLst>
                    <a:ext uri="{A12FA001-AC4F-418D-AE19-62706E023703}">
                      <ahyp:hlinkClr xmlns:ahyp="http://schemas.microsoft.com/office/drawing/2018/hyperlinkcolor" val="tx"/>
                    </a:ext>
                  </a:extLst>
                </a:hlinkClick>
              </a:rPr>
              <a:t>夫婦と子どもからなる家族は、子どもの立場から見れば</a:t>
            </a:r>
            <a:r>
              <a:rPr kumimoji="0" lang="ja-JP" altLang="en-US" sz="2000" dirty="0">
                <a:latin typeface="ＭＳ 明朝" panose="02020609040205080304" pitchFamily="17" charset="-128"/>
                <a:ea typeface="ＭＳ 明朝" panose="02020609040205080304" pitchFamily="17" charset="-128"/>
              </a:rPr>
              <a:t>「生殖家族」、親夫婦の立場から見れば「定位家族」という概念で表される。</a:t>
            </a:r>
            <a:r>
              <a:rPr kumimoji="0" lang="en-US" altLang="ja-JP" sz="2000" dirty="0">
                <a:latin typeface="ＭＳ 明朝" panose="02020609040205080304" pitchFamily="17" charset="-128"/>
                <a:ea typeface="ＭＳ 明朝" panose="02020609040205080304" pitchFamily="17" charset="-128"/>
              </a:rPr>
              <a:t>【</a:t>
            </a:r>
            <a:r>
              <a:rPr kumimoji="0" lang="ja-JP" altLang="en-US" sz="2000" dirty="0">
                <a:latin typeface="ＭＳ 明朝" panose="02020609040205080304" pitchFamily="17" charset="-128"/>
                <a:ea typeface="ＭＳ 明朝" panose="02020609040205080304" pitchFamily="17" charset="-128"/>
              </a:rPr>
              <a:t>解答</a:t>
            </a:r>
            <a:r>
              <a:rPr kumimoji="0" lang="en-US" altLang="ja-JP" sz="2000" dirty="0">
                <a:latin typeface="ＭＳ 明朝" panose="02020609040205080304" pitchFamily="17" charset="-128"/>
                <a:ea typeface="ＭＳ 明朝" panose="02020609040205080304" pitchFamily="17" charset="-128"/>
              </a:rPr>
              <a:t>】×</a:t>
            </a:r>
            <a:r>
              <a:rPr kumimoji="0" lang="ja-JP" altLang="en-US" sz="2000" dirty="0">
                <a:latin typeface="ＭＳ 明朝" panose="02020609040205080304" pitchFamily="17" charset="-128"/>
                <a:ea typeface="ＭＳ 明朝" panose="02020609040205080304" pitchFamily="17" charset="-128"/>
              </a:rPr>
              <a:t>　　★逆です。　</a:t>
            </a:r>
            <a:endParaRPr kumimoji="0" lang="en-US" altLang="ja-JP" sz="2000" dirty="0">
              <a:latin typeface="ＭＳ 明朝" panose="02020609040205080304" pitchFamily="17" charset="-128"/>
              <a:ea typeface="ＭＳ 明朝" panose="02020609040205080304" pitchFamily="17" charset="-128"/>
            </a:endParaRPr>
          </a:p>
          <a:p>
            <a:pPr marL="0" indent="0" algn="just" eaLnBrk="1" hangingPunct="1">
              <a:spcAft>
                <a:spcPts val="600"/>
              </a:spcAft>
              <a:buNone/>
            </a:pPr>
            <a:r>
              <a:rPr kumimoji="0" lang="ja-JP" altLang="en-US" sz="2000" dirty="0">
                <a:solidFill>
                  <a:schemeClr val="accent2"/>
                </a:solidFill>
                <a:latin typeface="ＭＳ 明朝" panose="02020609040205080304" pitchFamily="17" charset="-128"/>
                <a:ea typeface="ＭＳ 明朝" panose="02020609040205080304" pitchFamily="17" charset="-128"/>
              </a:rPr>
              <a:t>★つまり、どんな人であれ。存在している限り、自分の定位家族はあるが、結婚して子ども持たない限り、生殖家族は持てない。定位家族は選べない（親ガチャ）が、生殖家族は自分の選択だ。</a:t>
            </a:r>
            <a:endParaRPr kumimoji="0" lang="en-US" altLang="ja-JP" sz="2000" dirty="0">
              <a:solidFill>
                <a:schemeClr val="accent2"/>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853424877"/>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2055</TotalTime>
  <Words>2443</Words>
  <Application>Microsoft Office PowerPoint</Application>
  <PresentationFormat>画面に合わせる (4:3)</PresentationFormat>
  <Paragraphs>181</Paragraphs>
  <Slides>28</Slides>
  <Notes>16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28</vt:i4>
      </vt:variant>
    </vt:vector>
  </HeadingPairs>
  <TitlesOfParts>
    <vt:vector size="36" baseType="lpstr">
      <vt:lpstr>ＭＳ Ｐゴシック</vt:lpstr>
      <vt:lpstr>ＭＳ ゴシック</vt:lpstr>
      <vt:lpstr>ＭＳ 明朝</vt:lpstr>
      <vt:lpstr>Arial</vt:lpstr>
      <vt:lpstr>Century</vt:lpstr>
      <vt:lpstr>Times New Roman</vt:lpstr>
      <vt:lpstr>Wingdings</vt:lpstr>
      <vt:lpstr>Profile</vt:lpstr>
      <vt:lpstr>第3回【家族分析の手がかり】家族にかかわる用語、家族の類型</vt:lpstr>
      <vt:lpstr>理念型でみる家族の特徴</vt:lpstr>
      <vt:lpstr>●形態面からみた家族の特徴</vt:lpstr>
      <vt:lpstr>インセスト・タブー：incest taboo</vt:lpstr>
      <vt:lpstr>エディプスコンプレックス Oedipus complex</vt:lpstr>
      <vt:lpstr>●家族にかかわる用語　その１</vt:lpstr>
      <vt:lpstr>●家族にかかわる用語　その２</vt:lpstr>
      <vt:lpstr>NHKの「光る君へ」　 平安時代の家族形態は？ </vt:lpstr>
      <vt:lpstr>家族にかかわる用語　その３</vt:lpstr>
      <vt:lpstr>●家族の類型</vt:lpstr>
      <vt:lpstr>PowerPoint プレゼンテーション</vt:lpstr>
      <vt:lpstr>●家族の分類</vt:lpstr>
      <vt:lpstr>家族のタイプを当ててみよう！</vt:lpstr>
      <vt:lpstr>アダムス・ファミリー (The Addams Family)</vt:lpstr>
      <vt:lpstr>『アダムス・ファミリー』 チャールズ・アダムス原作の1コマ漫画</vt:lpstr>
      <vt:lpstr>ザ・シンプソンズ </vt:lpstr>
      <vt:lpstr>シンプソン一家</vt:lpstr>
      <vt:lpstr>ののちゃん </vt:lpstr>
      <vt:lpstr>いしいひさいちの4コマ漫画作品（朝日新聞連載） 1991年10月10日から『となりのやまだ君』1997年にタイトルと主人公が変更</vt:lpstr>
      <vt:lpstr>サザエさんは？</vt:lpstr>
      <vt:lpstr>『サザエさん』新聞連載の4コマ漫画</vt:lpstr>
      <vt:lpstr>ちびまる子は？</vt:lpstr>
      <vt:lpstr>さくらももこによる日本の漫画・アニメ作品</vt:lpstr>
      <vt:lpstr>クレヨンしんちゃんは？</vt:lpstr>
      <vt:lpstr>『クレヨンしんちゃん』（Crayon Shinchan）</vt:lpstr>
      <vt:lpstr>Reaction Paper#2：</vt:lpstr>
      <vt:lpstr>Reaction Paper#2：</vt:lpstr>
      <vt:lpstr>次は連休で2週お休みして5月13日！</vt:lpstr>
    </vt:vector>
  </TitlesOfParts>
  <Company>札幌市立 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creator>札幌市立 大学</dc:creator>
  <cp:lastModifiedBy>俊彦 原</cp:lastModifiedBy>
  <cp:revision>99</cp:revision>
  <cp:lastPrinted>2014-09-24T05:41:27Z</cp:lastPrinted>
  <dcterms:created xsi:type="dcterms:W3CDTF">2014-09-24T05:41:10Z</dcterms:created>
  <dcterms:modified xsi:type="dcterms:W3CDTF">2025-04-16T04:43:40Z</dcterms:modified>
</cp:coreProperties>
</file>